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6" r:id="rId6"/>
    <p:sldId id="282" r:id="rId7"/>
    <p:sldId id="283" r:id="rId8"/>
    <p:sldId id="284" r:id="rId9"/>
    <p:sldId id="288" r:id="rId10"/>
    <p:sldId id="287" r:id="rId11"/>
    <p:sldId id="286" r:id="rId12"/>
    <p:sldId id="285" r:id="rId13"/>
    <p:sldId id="289" r:id="rId14"/>
    <p:sldId id="280" r:id="rId15"/>
    <p:sldId id="291" r:id="rId16"/>
    <p:sldId id="292" r:id="rId17"/>
    <p:sldId id="295" r:id="rId18"/>
    <p:sldId id="294" r:id="rId19"/>
    <p:sldId id="293" r:id="rId20"/>
    <p:sldId id="299" r:id="rId21"/>
    <p:sldId id="308" r:id="rId22"/>
    <p:sldId id="316" r:id="rId23"/>
    <p:sldId id="315" r:id="rId24"/>
    <p:sldId id="309" r:id="rId25"/>
    <p:sldId id="317" r:id="rId26"/>
    <p:sldId id="303" r:id="rId27"/>
    <p:sldId id="301" r:id="rId28"/>
    <p:sldId id="311" r:id="rId29"/>
    <p:sldId id="314" r:id="rId30"/>
    <p:sldId id="313" r:id="rId31"/>
    <p:sldId id="312" r:id="rId32"/>
    <p:sldId id="304" r:id="rId33"/>
    <p:sldId id="305" r:id="rId34"/>
    <p:sldId id="318" r:id="rId35"/>
    <p:sldId id="319" r:id="rId36"/>
    <p:sldId id="290" r:id="rId37"/>
    <p:sldId id="275" r:id="rId38"/>
    <p:sldId id="320" r:id="rId39"/>
    <p:sldId id="321" r:id="rId40"/>
    <p:sldId id="278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Montserrat SemiBold" panose="020B0604020202020204" charset="-52"/>
      <p:regular r:id="rId47"/>
      <p:bold r:id="rId48"/>
      <p:italic r:id="rId49"/>
      <p:boldItalic r:id="rId50"/>
    </p:embeddedFont>
    <p:embeddedFont>
      <p:font typeface="Montserrat Medium" panose="020B0604020202020204" charset="-52"/>
      <p:regular r:id="rId51"/>
      <p:bold r:id="rId52"/>
      <p:italic r:id="rId53"/>
      <p:boldItalic r:id="rId54"/>
    </p:embeddedFont>
    <p:embeddedFont>
      <p:font typeface="Montserrat ExtraBold" panose="020B0604020202020204" charset="-52"/>
      <p:bold r:id="rId55"/>
      <p:italic r:id="rId56"/>
      <p:boldItalic r:id="rId57"/>
    </p:embeddedFont>
    <p:embeddedFont>
      <p:font typeface="Trebuchet MS" panose="020B0603020202020204" pitchFamily="34" charset="0"/>
      <p:regular r:id="rId58"/>
      <p:bold r:id="rId59"/>
      <p:italic r:id="rId60"/>
      <p:boldItalic r:id="rId61"/>
    </p:embeddedFont>
    <p:embeddedFont>
      <p:font typeface="Consolas" panose="020B0609020204030204" pitchFamily="49" charset="0"/>
      <p:regular r:id="rId62"/>
      <p:bold r:id="rId63"/>
      <p:italic r:id="rId64"/>
      <p:boldItalic r:id="rId65"/>
    </p:embeddedFont>
    <p:embeddedFont>
      <p:font typeface="Montserrat" panose="020B0604020202020204" charset="-52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Вступление" id="{22EBD35C-FB26-4F11-9B3B-C1BEDA1C1306}">
          <p14:sldIdLst>
            <p14:sldId id="256"/>
            <p14:sldId id="257"/>
            <p14:sldId id="258"/>
          </p14:sldIdLst>
        </p14:section>
        <p14:section name="Что такое кодогенерация?" id="{DB133A97-A355-422D-BA12-209AFBFD07E6}">
          <p14:sldIdLst>
            <p14:sldId id="259"/>
            <p14:sldId id="266"/>
            <p14:sldId id="282"/>
            <p14:sldId id="283"/>
            <p14:sldId id="284"/>
            <p14:sldId id="288"/>
            <p14:sldId id="287"/>
            <p14:sldId id="286"/>
            <p14:sldId id="285"/>
            <p14:sldId id="289"/>
          </p14:sldIdLst>
        </p14:section>
        <p14:section name="Кодогенерация изнутри" id="{F9855C9D-5C0C-433B-9CE5-F88E6E699F65}">
          <p14:sldIdLst>
            <p14:sldId id="280"/>
            <p14:sldId id="291"/>
            <p14:sldId id="292"/>
            <p14:sldId id="295"/>
            <p14:sldId id="294"/>
            <p14:sldId id="293"/>
            <p14:sldId id="299"/>
            <p14:sldId id="308"/>
            <p14:sldId id="316"/>
            <p14:sldId id="315"/>
            <p14:sldId id="309"/>
            <p14:sldId id="317"/>
            <p14:sldId id="303"/>
            <p14:sldId id="301"/>
            <p14:sldId id="311"/>
            <p14:sldId id="314"/>
            <p14:sldId id="313"/>
            <p14:sldId id="312"/>
          </p14:sldIdLst>
        </p14:section>
        <p14:section name="Конкретные решения" id="{FE52C965-C685-4B88-8CB6-0EED606AA7B5}">
          <p14:sldIdLst>
            <p14:sldId id="304"/>
            <p14:sldId id="305"/>
            <p14:sldId id="318"/>
            <p14:sldId id="319"/>
          </p14:sldIdLst>
        </p14:section>
        <p14:section name="Достоинства и недостатки" id="{3EE160C9-1974-41B7-A6CA-4926648C315B}">
          <p14:sldIdLst>
            <p14:sldId id="290"/>
            <p14:sldId id="275"/>
            <p14:sldId id="320"/>
          </p14:sldIdLst>
        </p14:section>
        <p14:section name="Под занавес" id="{9B760126-0AB4-4F79-9BF5-B9F2E82AA64E}">
          <p14:sldIdLst>
            <p14:sldId id="321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C4710A-28BA-4BA1-B7B3-C6FE74650D8D}">
  <a:tblStyle styleId="{E9C4710A-28BA-4BA1-B7B3-C6FE74650D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6674" autoAdjust="0"/>
  </p:normalViewPr>
  <p:slideViewPr>
    <p:cSldViewPr snapToGrid="0">
      <p:cViewPr varScale="1">
        <p:scale>
          <a:sx n="122" d="100"/>
          <a:sy n="122" d="100"/>
        </p:scale>
        <p:origin x="1284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font" Target="fonts/font21.fntdata"/><Relationship Id="rId68" Type="http://schemas.openxmlformats.org/officeDocument/2006/relationships/font" Target="fonts/font26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font" Target="fonts/font2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61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05B174-4DC8-4F30-AAEC-905391EF4A91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4" csCatId="accent1"/>
      <dgm:spPr/>
      <dgm:t>
        <a:bodyPr/>
        <a:lstStyle/>
        <a:p>
          <a:endParaRPr lang="ru-RU"/>
        </a:p>
      </dgm:t>
    </dgm:pt>
    <dgm:pt modelId="{31D3B3E8-35EA-4998-B04C-E6A41A145A18}">
      <dgm:prSet/>
      <dgm:spPr/>
      <dgm:t>
        <a:bodyPr/>
        <a:lstStyle/>
        <a:p>
          <a:pPr rtl="0"/>
          <a:r>
            <a:rPr lang="en-US" b="0" i="0" smtClean="0"/>
            <a:t>RegExp</a:t>
          </a:r>
          <a:endParaRPr lang="ru-RU"/>
        </a:p>
      </dgm:t>
    </dgm:pt>
    <dgm:pt modelId="{DE9E0EC1-5743-4B9F-9437-A458076B80AA}" type="parTrans" cxnId="{8AE5CD5F-6F66-43A4-ADF9-8118ACA66811}">
      <dgm:prSet/>
      <dgm:spPr/>
      <dgm:t>
        <a:bodyPr/>
        <a:lstStyle/>
        <a:p>
          <a:endParaRPr lang="ru-RU"/>
        </a:p>
      </dgm:t>
    </dgm:pt>
    <dgm:pt modelId="{BBDAB3EF-0ADD-4656-8880-223F9A73941B}" type="sibTrans" cxnId="{8AE5CD5F-6F66-43A4-ADF9-8118ACA66811}">
      <dgm:prSet/>
      <dgm:spPr/>
      <dgm:t>
        <a:bodyPr/>
        <a:lstStyle/>
        <a:p>
          <a:endParaRPr lang="ru-RU"/>
        </a:p>
      </dgm:t>
    </dgm:pt>
    <dgm:pt modelId="{94F6A9C4-6D1D-421F-AC04-570C3B5E13C9}">
      <dgm:prSet/>
      <dgm:spPr/>
      <dgm:t>
        <a:bodyPr/>
        <a:lstStyle/>
        <a:p>
          <a:pPr rtl="0"/>
          <a:r>
            <a:rPr lang="en-US" b="0" i="0" smtClean="0"/>
            <a:t>XSLT</a:t>
          </a:r>
          <a:endParaRPr lang="ru-RU"/>
        </a:p>
      </dgm:t>
    </dgm:pt>
    <dgm:pt modelId="{C91C5372-2163-4524-A23B-60DE679E6D52}" type="parTrans" cxnId="{80F7F090-45DA-4CC5-9AC3-4A6C4C79C091}">
      <dgm:prSet/>
      <dgm:spPr/>
      <dgm:t>
        <a:bodyPr/>
        <a:lstStyle/>
        <a:p>
          <a:endParaRPr lang="ru-RU"/>
        </a:p>
      </dgm:t>
    </dgm:pt>
    <dgm:pt modelId="{36F75A95-C726-445B-A6E3-81483558910E}" type="sibTrans" cxnId="{80F7F090-45DA-4CC5-9AC3-4A6C4C79C091}">
      <dgm:prSet/>
      <dgm:spPr/>
      <dgm:t>
        <a:bodyPr/>
        <a:lstStyle/>
        <a:p>
          <a:endParaRPr lang="ru-RU"/>
        </a:p>
      </dgm:t>
    </dgm:pt>
    <dgm:pt modelId="{8EA244A0-C289-4F06-A4A3-73271E55FEE0}">
      <dgm:prSet/>
      <dgm:spPr/>
      <dgm:t>
        <a:bodyPr/>
        <a:lstStyle/>
        <a:p>
          <a:pPr rtl="0"/>
          <a:r>
            <a:rPr lang="en-US" b="0" i="0" smtClean="0"/>
            <a:t>Dynamic Proxy</a:t>
          </a:r>
          <a:endParaRPr lang="ru-RU"/>
        </a:p>
      </dgm:t>
    </dgm:pt>
    <dgm:pt modelId="{D5E47597-B206-408A-925E-9762FC12E242}" type="parTrans" cxnId="{CBF165B9-C478-4E37-B4E8-C0DEECC72DF9}">
      <dgm:prSet/>
      <dgm:spPr/>
      <dgm:t>
        <a:bodyPr/>
        <a:lstStyle/>
        <a:p>
          <a:endParaRPr lang="ru-RU"/>
        </a:p>
      </dgm:t>
    </dgm:pt>
    <dgm:pt modelId="{598CC9FC-EB9E-4324-97A5-96FBD4346761}" type="sibTrans" cxnId="{CBF165B9-C478-4E37-B4E8-C0DEECC72DF9}">
      <dgm:prSet/>
      <dgm:spPr/>
      <dgm:t>
        <a:bodyPr/>
        <a:lstStyle/>
        <a:p>
          <a:endParaRPr lang="ru-RU"/>
        </a:p>
      </dgm:t>
    </dgm:pt>
    <dgm:pt modelId="{D94F2CA2-F7DC-4C48-A5EE-0B30F678129F}">
      <dgm:prSet/>
      <dgm:spPr/>
      <dgm:t>
        <a:bodyPr/>
        <a:lstStyle/>
        <a:p>
          <a:pPr rtl="0"/>
          <a:r>
            <a:rPr lang="en-US" b="0" i="0" dirty="0" smtClean="0"/>
            <a:t>Mock-</a:t>
          </a:r>
          <a:r>
            <a:rPr lang="ru-RU" b="0" i="0" dirty="0" smtClean="0"/>
            <a:t>библиотеки</a:t>
          </a:r>
          <a:endParaRPr lang="ru-RU" dirty="0"/>
        </a:p>
      </dgm:t>
    </dgm:pt>
    <dgm:pt modelId="{984F3F14-1C92-45BE-BACA-BDB32CBFA3D8}" type="parTrans" cxnId="{E81E4E92-ABB8-4045-A658-F62865939551}">
      <dgm:prSet/>
      <dgm:spPr/>
      <dgm:t>
        <a:bodyPr/>
        <a:lstStyle/>
        <a:p>
          <a:endParaRPr lang="ru-RU"/>
        </a:p>
      </dgm:t>
    </dgm:pt>
    <dgm:pt modelId="{A1CE9294-3DF4-4B8A-A23E-9BA8388A5B32}" type="sibTrans" cxnId="{E81E4E92-ABB8-4045-A658-F62865939551}">
      <dgm:prSet/>
      <dgm:spPr/>
      <dgm:t>
        <a:bodyPr/>
        <a:lstStyle/>
        <a:p>
          <a:endParaRPr lang="ru-RU"/>
        </a:p>
      </dgm:t>
    </dgm:pt>
    <dgm:pt modelId="{FE1EBF85-B4B5-4BCD-8938-23D416120F77}" type="pres">
      <dgm:prSet presAssocID="{2A05B174-4DC8-4F30-AAEC-905391EF4A9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ru-RU"/>
        </a:p>
      </dgm:t>
    </dgm:pt>
    <dgm:pt modelId="{5527A0B7-4BC3-4FD4-B0E0-DFB18838659E}" type="pres">
      <dgm:prSet presAssocID="{2A05B174-4DC8-4F30-AAEC-905391EF4A91}" presName="Name1" presStyleCnt="0"/>
      <dgm:spPr/>
    </dgm:pt>
    <dgm:pt modelId="{2FD5FF65-C8B7-4655-B5AF-47A356088DDD}" type="pres">
      <dgm:prSet presAssocID="{2A05B174-4DC8-4F30-AAEC-905391EF4A91}" presName="cycle" presStyleCnt="0"/>
      <dgm:spPr/>
    </dgm:pt>
    <dgm:pt modelId="{95C1EB8E-6E13-42D5-8AD9-AD40BC2B2E4F}" type="pres">
      <dgm:prSet presAssocID="{2A05B174-4DC8-4F30-AAEC-905391EF4A91}" presName="srcNode" presStyleLbl="node1" presStyleIdx="0" presStyleCnt="4"/>
      <dgm:spPr/>
    </dgm:pt>
    <dgm:pt modelId="{559F8AA7-3DF8-4134-AB3F-8A6D538D28D1}" type="pres">
      <dgm:prSet presAssocID="{2A05B174-4DC8-4F30-AAEC-905391EF4A91}" presName="conn" presStyleLbl="parChTrans1D2" presStyleIdx="0" presStyleCnt="1"/>
      <dgm:spPr/>
      <dgm:t>
        <a:bodyPr/>
        <a:lstStyle/>
        <a:p>
          <a:endParaRPr lang="ru-RU"/>
        </a:p>
      </dgm:t>
    </dgm:pt>
    <dgm:pt modelId="{7A1B8B64-3FA6-44C9-8A1C-4B132481D5EA}" type="pres">
      <dgm:prSet presAssocID="{2A05B174-4DC8-4F30-AAEC-905391EF4A91}" presName="extraNode" presStyleLbl="node1" presStyleIdx="0" presStyleCnt="4"/>
      <dgm:spPr/>
    </dgm:pt>
    <dgm:pt modelId="{49A6F9F3-F6CE-49AF-94EC-3C3DE167C62C}" type="pres">
      <dgm:prSet presAssocID="{2A05B174-4DC8-4F30-AAEC-905391EF4A91}" presName="dstNode" presStyleLbl="node1" presStyleIdx="0" presStyleCnt="4"/>
      <dgm:spPr/>
    </dgm:pt>
    <dgm:pt modelId="{711D6BAA-7A68-4571-8DEB-C731DED65634}" type="pres">
      <dgm:prSet presAssocID="{31D3B3E8-35EA-4998-B04C-E6A41A145A18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A35003F-D145-4E75-A4FD-795DE3A021C7}" type="pres">
      <dgm:prSet presAssocID="{31D3B3E8-35EA-4998-B04C-E6A41A145A18}" presName="accent_1" presStyleCnt="0"/>
      <dgm:spPr/>
    </dgm:pt>
    <dgm:pt modelId="{8CA2FEB8-366E-4EC0-8075-174BA366649E}" type="pres">
      <dgm:prSet presAssocID="{31D3B3E8-35EA-4998-B04C-E6A41A145A18}" presName="accentRepeatNode" presStyleLbl="solidFgAcc1" presStyleIdx="0" presStyleCnt="4"/>
      <dgm:spPr/>
    </dgm:pt>
    <dgm:pt modelId="{BF4B8937-EF69-41F0-B696-C7B41226C18D}" type="pres">
      <dgm:prSet presAssocID="{94F6A9C4-6D1D-421F-AC04-570C3B5E13C9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482460-9CE5-4481-8341-FBAC9C838434}" type="pres">
      <dgm:prSet presAssocID="{94F6A9C4-6D1D-421F-AC04-570C3B5E13C9}" presName="accent_2" presStyleCnt="0"/>
      <dgm:spPr/>
    </dgm:pt>
    <dgm:pt modelId="{459A6400-8A6B-4010-AE5E-31D73371E3C6}" type="pres">
      <dgm:prSet presAssocID="{94F6A9C4-6D1D-421F-AC04-570C3B5E13C9}" presName="accentRepeatNode" presStyleLbl="solidFgAcc1" presStyleIdx="1" presStyleCnt="4"/>
      <dgm:spPr/>
    </dgm:pt>
    <dgm:pt modelId="{BB417D52-153D-4038-843C-596B11A50E54}" type="pres">
      <dgm:prSet presAssocID="{8EA244A0-C289-4F06-A4A3-73271E55FEE0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F41D758-6F3C-4EDC-B268-5E9C70139383}" type="pres">
      <dgm:prSet presAssocID="{8EA244A0-C289-4F06-A4A3-73271E55FEE0}" presName="accent_3" presStyleCnt="0"/>
      <dgm:spPr/>
    </dgm:pt>
    <dgm:pt modelId="{5330E394-6A3B-4257-9B74-E2B66896BAA0}" type="pres">
      <dgm:prSet presAssocID="{8EA244A0-C289-4F06-A4A3-73271E55FEE0}" presName="accentRepeatNode" presStyleLbl="solidFgAcc1" presStyleIdx="2" presStyleCnt="4"/>
      <dgm:spPr/>
    </dgm:pt>
    <dgm:pt modelId="{C933A33D-8F15-42FE-A22F-CD056B94C635}" type="pres">
      <dgm:prSet presAssocID="{D94F2CA2-F7DC-4C48-A5EE-0B30F678129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CD759D8-E235-4574-A26A-C1C42BC012CF}" type="pres">
      <dgm:prSet presAssocID="{D94F2CA2-F7DC-4C48-A5EE-0B30F678129F}" presName="accent_4" presStyleCnt="0"/>
      <dgm:spPr/>
    </dgm:pt>
    <dgm:pt modelId="{F2D6DEE4-8544-4CD3-A5B5-248C93FD9EAA}" type="pres">
      <dgm:prSet presAssocID="{D94F2CA2-F7DC-4C48-A5EE-0B30F678129F}" presName="accentRepeatNode" presStyleLbl="solidFgAcc1" presStyleIdx="3" presStyleCnt="4"/>
      <dgm:spPr/>
    </dgm:pt>
  </dgm:ptLst>
  <dgm:cxnLst>
    <dgm:cxn modelId="{CBF165B9-C478-4E37-B4E8-C0DEECC72DF9}" srcId="{2A05B174-4DC8-4F30-AAEC-905391EF4A91}" destId="{8EA244A0-C289-4F06-A4A3-73271E55FEE0}" srcOrd="2" destOrd="0" parTransId="{D5E47597-B206-408A-925E-9762FC12E242}" sibTransId="{598CC9FC-EB9E-4324-97A5-96FBD4346761}"/>
    <dgm:cxn modelId="{8AE5CD5F-6F66-43A4-ADF9-8118ACA66811}" srcId="{2A05B174-4DC8-4F30-AAEC-905391EF4A91}" destId="{31D3B3E8-35EA-4998-B04C-E6A41A145A18}" srcOrd="0" destOrd="0" parTransId="{DE9E0EC1-5743-4B9F-9437-A458076B80AA}" sibTransId="{BBDAB3EF-0ADD-4656-8880-223F9A73941B}"/>
    <dgm:cxn modelId="{80F7F090-45DA-4CC5-9AC3-4A6C4C79C091}" srcId="{2A05B174-4DC8-4F30-AAEC-905391EF4A91}" destId="{94F6A9C4-6D1D-421F-AC04-570C3B5E13C9}" srcOrd="1" destOrd="0" parTransId="{C91C5372-2163-4524-A23B-60DE679E6D52}" sibTransId="{36F75A95-C726-445B-A6E3-81483558910E}"/>
    <dgm:cxn modelId="{BEE64AF9-2CB6-4235-A9EB-BE69ED465D19}" type="presOf" srcId="{D94F2CA2-F7DC-4C48-A5EE-0B30F678129F}" destId="{C933A33D-8F15-42FE-A22F-CD056B94C635}" srcOrd="0" destOrd="0" presId="urn:microsoft.com/office/officeart/2008/layout/VerticalCurvedList"/>
    <dgm:cxn modelId="{E81E4E92-ABB8-4045-A658-F62865939551}" srcId="{2A05B174-4DC8-4F30-AAEC-905391EF4A91}" destId="{D94F2CA2-F7DC-4C48-A5EE-0B30F678129F}" srcOrd="3" destOrd="0" parTransId="{984F3F14-1C92-45BE-BACA-BDB32CBFA3D8}" sibTransId="{A1CE9294-3DF4-4B8A-A23E-9BA8388A5B32}"/>
    <dgm:cxn modelId="{D31D9B0C-BB39-45EC-BAEE-E658603B5B1C}" type="presOf" srcId="{8EA244A0-C289-4F06-A4A3-73271E55FEE0}" destId="{BB417D52-153D-4038-843C-596B11A50E54}" srcOrd="0" destOrd="0" presId="urn:microsoft.com/office/officeart/2008/layout/VerticalCurvedList"/>
    <dgm:cxn modelId="{F4BF1D9C-85C2-4E14-9221-5F27E95BEF65}" type="presOf" srcId="{2A05B174-4DC8-4F30-AAEC-905391EF4A91}" destId="{FE1EBF85-B4B5-4BCD-8938-23D416120F77}" srcOrd="0" destOrd="0" presId="urn:microsoft.com/office/officeart/2008/layout/VerticalCurvedList"/>
    <dgm:cxn modelId="{AFE9A3E0-D656-4824-AF86-53DE125DB594}" type="presOf" srcId="{BBDAB3EF-0ADD-4656-8880-223F9A73941B}" destId="{559F8AA7-3DF8-4134-AB3F-8A6D538D28D1}" srcOrd="0" destOrd="0" presId="urn:microsoft.com/office/officeart/2008/layout/VerticalCurvedList"/>
    <dgm:cxn modelId="{D6422E18-64EA-4860-81B0-BB2C004C20BF}" type="presOf" srcId="{94F6A9C4-6D1D-421F-AC04-570C3B5E13C9}" destId="{BF4B8937-EF69-41F0-B696-C7B41226C18D}" srcOrd="0" destOrd="0" presId="urn:microsoft.com/office/officeart/2008/layout/VerticalCurvedList"/>
    <dgm:cxn modelId="{E536DA9F-AD6F-4E38-8ABB-37C8A5DF147E}" type="presOf" srcId="{31D3B3E8-35EA-4998-B04C-E6A41A145A18}" destId="{711D6BAA-7A68-4571-8DEB-C731DED65634}" srcOrd="0" destOrd="0" presId="urn:microsoft.com/office/officeart/2008/layout/VerticalCurvedList"/>
    <dgm:cxn modelId="{ADA63659-D38D-44B7-9C64-14D074208502}" type="presParOf" srcId="{FE1EBF85-B4B5-4BCD-8938-23D416120F77}" destId="{5527A0B7-4BC3-4FD4-B0E0-DFB18838659E}" srcOrd="0" destOrd="0" presId="urn:microsoft.com/office/officeart/2008/layout/VerticalCurvedList"/>
    <dgm:cxn modelId="{D1396E1E-CA25-4871-98E7-FC8BD5C6A9D1}" type="presParOf" srcId="{5527A0B7-4BC3-4FD4-B0E0-DFB18838659E}" destId="{2FD5FF65-C8B7-4655-B5AF-47A356088DDD}" srcOrd="0" destOrd="0" presId="urn:microsoft.com/office/officeart/2008/layout/VerticalCurvedList"/>
    <dgm:cxn modelId="{6F0B52D9-86F1-44D2-95A8-34E91854F993}" type="presParOf" srcId="{2FD5FF65-C8B7-4655-B5AF-47A356088DDD}" destId="{95C1EB8E-6E13-42D5-8AD9-AD40BC2B2E4F}" srcOrd="0" destOrd="0" presId="urn:microsoft.com/office/officeart/2008/layout/VerticalCurvedList"/>
    <dgm:cxn modelId="{C848D5C8-BA3D-432F-AE50-2312A8188EFE}" type="presParOf" srcId="{2FD5FF65-C8B7-4655-B5AF-47A356088DDD}" destId="{559F8AA7-3DF8-4134-AB3F-8A6D538D28D1}" srcOrd="1" destOrd="0" presId="urn:microsoft.com/office/officeart/2008/layout/VerticalCurvedList"/>
    <dgm:cxn modelId="{77217594-2D9A-443A-8A6E-A5A8E8504107}" type="presParOf" srcId="{2FD5FF65-C8B7-4655-B5AF-47A356088DDD}" destId="{7A1B8B64-3FA6-44C9-8A1C-4B132481D5EA}" srcOrd="2" destOrd="0" presId="urn:microsoft.com/office/officeart/2008/layout/VerticalCurvedList"/>
    <dgm:cxn modelId="{E54A13D2-7682-4815-BABA-E596B3DC92A3}" type="presParOf" srcId="{2FD5FF65-C8B7-4655-B5AF-47A356088DDD}" destId="{49A6F9F3-F6CE-49AF-94EC-3C3DE167C62C}" srcOrd="3" destOrd="0" presId="urn:microsoft.com/office/officeart/2008/layout/VerticalCurvedList"/>
    <dgm:cxn modelId="{9172DA53-BD8A-4741-BD09-12B35D004E35}" type="presParOf" srcId="{5527A0B7-4BC3-4FD4-B0E0-DFB18838659E}" destId="{711D6BAA-7A68-4571-8DEB-C731DED65634}" srcOrd="1" destOrd="0" presId="urn:microsoft.com/office/officeart/2008/layout/VerticalCurvedList"/>
    <dgm:cxn modelId="{25B6B65F-B0EE-43B7-90CE-E188621F8675}" type="presParOf" srcId="{5527A0B7-4BC3-4FD4-B0E0-DFB18838659E}" destId="{EA35003F-D145-4E75-A4FD-795DE3A021C7}" srcOrd="2" destOrd="0" presId="urn:microsoft.com/office/officeart/2008/layout/VerticalCurvedList"/>
    <dgm:cxn modelId="{8700A802-7482-48A7-B8D7-1B58DAE5F05F}" type="presParOf" srcId="{EA35003F-D145-4E75-A4FD-795DE3A021C7}" destId="{8CA2FEB8-366E-4EC0-8075-174BA366649E}" srcOrd="0" destOrd="0" presId="urn:microsoft.com/office/officeart/2008/layout/VerticalCurvedList"/>
    <dgm:cxn modelId="{5126AAA2-9D20-423E-8C77-16C6E8CEF3C6}" type="presParOf" srcId="{5527A0B7-4BC3-4FD4-B0E0-DFB18838659E}" destId="{BF4B8937-EF69-41F0-B696-C7B41226C18D}" srcOrd="3" destOrd="0" presId="urn:microsoft.com/office/officeart/2008/layout/VerticalCurvedList"/>
    <dgm:cxn modelId="{77AB540F-8459-489D-A5FD-6DAA00C77B79}" type="presParOf" srcId="{5527A0B7-4BC3-4FD4-B0E0-DFB18838659E}" destId="{F2482460-9CE5-4481-8341-FBAC9C838434}" srcOrd="4" destOrd="0" presId="urn:microsoft.com/office/officeart/2008/layout/VerticalCurvedList"/>
    <dgm:cxn modelId="{AC003E0E-8F6C-4F7F-A230-02EF2CF150CC}" type="presParOf" srcId="{F2482460-9CE5-4481-8341-FBAC9C838434}" destId="{459A6400-8A6B-4010-AE5E-31D73371E3C6}" srcOrd="0" destOrd="0" presId="urn:microsoft.com/office/officeart/2008/layout/VerticalCurvedList"/>
    <dgm:cxn modelId="{1D3582BE-2C83-4442-AAAE-B2BBBCFBC2FF}" type="presParOf" srcId="{5527A0B7-4BC3-4FD4-B0E0-DFB18838659E}" destId="{BB417D52-153D-4038-843C-596B11A50E54}" srcOrd="5" destOrd="0" presId="urn:microsoft.com/office/officeart/2008/layout/VerticalCurvedList"/>
    <dgm:cxn modelId="{458334C9-596D-44E6-82C2-545465239552}" type="presParOf" srcId="{5527A0B7-4BC3-4FD4-B0E0-DFB18838659E}" destId="{DF41D758-6F3C-4EDC-B268-5E9C70139383}" srcOrd="6" destOrd="0" presId="urn:microsoft.com/office/officeart/2008/layout/VerticalCurvedList"/>
    <dgm:cxn modelId="{45292E05-E685-4FE3-993D-C2B505D8D387}" type="presParOf" srcId="{DF41D758-6F3C-4EDC-B268-5E9C70139383}" destId="{5330E394-6A3B-4257-9B74-E2B66896BAA0}" srcOrd="0" destOrd="0" presId="urn:microsoft.com/office/officeart/2008/layout/VerticalCurvedList"/>
    <dgm:cxn modelId="{B60D45D8-12B8-44F2-9CAE-07032001D842}" type="presParOf" srcId="{5527A0B7-4BC3-4FD4-B0E0-DFB18838659E}" destId="{C933A33D-8F15-42FE-A22F-CD056B94C635}" srcOrd="7" destOrd="0" presId="urn:microsoft.com/office/officeart/2008/layout/VerticalCurvedList"/>
    <dgm:cxn modelId="{6E51FFCB-3CB7-4AC2-867A-8CCB68256C58}" type="presParOf" srcId="{5527A0B7-4BC3-4FD4-B0E0-DFB18838659E}" destId="{7CD759D8-E235-4574-A26A-C1C42BC012CF}" srcOrd="8" destOrd="0" presId="urn:microsoft.com/office/officeart/2008/layout/VerticalCurvedList"/>
    <dgm:cxn modelId="{C3547E42-5C32-4F5C-82E5-CFF423E451E0}" type="presParOf" srcId="{7CD759D8-E235-4574-A26A-C1C42BC012CF}" destId="{F2D6DEE4-8544-4CD3-A5B5-248C93FD9EA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CE6929-1997-42C6-92D5-D3F58AAEF04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A684349C-C9EF-455B-99D7-11E8ABD3762B}">
      <dgm:prSet/>
      <dgm:spPr/>
      <dgm:t>
        <a:bodyPr/>
        <a:lstStyle/>
        <a:p>
          <a:pPr rtl="0"/>
          <a:r>
            <a:rPr lang="ru-RU" b="0" i="0" smtClean="0"/>
            <a:t>Простые подстановки</a:t>
          </a:r>
          <a:r>
            <a:rPr lang="en-US" b="0" i="0" smtClean="0"/>
            <a:t>/</a:t>
          </a:r>
          <a:r>
            <a:rPr lang="ru-RU" b="0" i="0" smtClean="0"/>
            <a:t>макросы </a:t>
          </a:r>
          <a:endParaRPr lang="ru-RU"/>
        </a:p>
      </dgm:t>
    </dgm:pt>
    <dgm:pt modelId="{A446C249-FBFA-4B26-9EB0-168DB5FB8AF7}" type="parTrans" cxnId="{176E3509-5BFE-4E0A-891C-D78C5968F2C9}">
      <dgm:prSet/>
      <dgm:spPr/>
      <dgm:t>
        <a:bodyPr/>
        <a:lstStyle/>
        <a:p>
          <a:endParaRPr lang="ru-RU"/>
        </a:p>
      </dgm:t>
    </dgm:pt>
    <dgm:pt modelId="{09BDEEF9-BF12-4F45-A768-42FE0C1B4471}" type="sibTrans" cxnId="{176E3509-5BFE-4E0A-891C-D78C5968F2C9}">
      <dgm:prSet/>
      <dgm:spPr/>
      <dgm:t>
        <a:bodyPr/>
        <a:lstStyle/>
        <a:p>
          <a:endParaRPr lang="ru-RU"/>
        </a:p>
      </dgm:t>
    </dgm:pt>
    <dgm:pt modelId="{1C34EFB1-E3D0-4F02-AB43-8D151CB3AFB6}">
      <dgm:prSet/>
      <dgm:spPr/>
      <dgm:t>
        <a:bodyPr/>
        <a:lstStyle/>
        <a:p>
          <a:pPr rtl="0"/>
          <a:r>
            <a:rPr lang="en-US" b="0" i="0" smtClean="0"/>
            <a:t>VS Item/Project templates</a:t>
          </a:r>
          <a:endParaRPr lang="ru-RU"/>
        </a:p>
      </dgm:t>
    </dgm:pt>
    <dgm:pt modelId="{AC732FF7-1CD3-47C6-8FA8-5179C6ED1BC7}" type="parTrans" cxnId="{199EFC82-7019-4985-8FA7-0B687691FB68}">
      <dgm:prSet/>
      <dgm:spPr/>
      <dgm:t>
        <a:bodyPr/>
        <a:lstStyle/>
        <a:p>
          <a:endParaRPr lang="ru-RU"/>
        </a:p>
      </dgm:t>
    </dgm:pt>
    <dgm:pt modelId="{0CE8F38A-8C28-42BC-99EA-BC780AFBC87F}" type="sibTrans" cxnId="{199EFC82-7019-4985-8FA7-0B687691FB68}">
      <dgm:prSet/>
      <dgm:spPr/>
      <dgm:t>
        <a:bodyPr/>
        <a:lstStyle/>
        <a:p>
          <a:endParaRPr lang="ru-RU"/>
        </a:p>
      </dgm:t>
    </dgm:pt>
    <dgm:pt modelId="{ECC36CE0-FF17-43AC-B793-96BD2D208141}">
      <dgm:prSet/>
      <dgm:spPr/>
      <dgm:t>
        <a:bodyPr/>
        <a:lstStyle/>
        <a:p>
          <a:pPr rtl="0"/>
          <a:r>
            <a:rPr lang="en-US" b="0" i="0" smtClean="0"/>
            <a:t>.Net Core Template Engine</a:t>
          </a:r>
          <a:endParaRPr lang="ru-RU"/>
        </a:p>
      </dgm:t>
    </dgm:pt>
    <dgm:pt modelId="{EEF08067-0539-4B4D-B58F-5BF1F508FE39}" type="parTrans" cxnId="{D0E701D3-9210-4813-AAF9-C6C758366C29}">
      <dgm:prSet/>
      <dgm:spPr/>
      <dgm:t>
        <a:bodyPr/>
        <a:lstStyle/>
        <a:p>
          <a:endParaRPr lang="ru-RU"/>
        </a:p>
      </dgm:t>
    </dgm:pt>
    <dgm:pt modelId="{970FD66B-329B-4D81-86D6-C8FE99125F32}" type="sibTrans" cxnId="{D0E701D3-9210-4813-AAF9-C6C758366C29}">
      <dgm:prSet/>
      <dgm:spPr/>
      <dgm:t>
        <a:bodyPr/>
        <a:lstStyle/>
        <a:p>
          <a:endParaRPr lang="ru-RU"/>
        </a:p>
      </dgm:t>
    </dgm:pt>
    <dgm:pt modelId="{A5D3BDFE-3537-4440-9AD2-F23C8ECD2EBE}">
      <dgm:prSet/>
      <dgm:spPr/>
      <dgm:t>
        <a:bodyPr/>
        <a:lstStyle/>
        <a:p>
          <a:pPr rtl="0"/>
          <a:r>
            <a:rPr lang="ru-RU" b="0" i="0" smtClean="0"/>
            <a:t>Шаблонизаторы общего назначения</a:t>
          </a:r>
          <a:endParaRPr lang="ru-RU"/>
        </a:p>
      </dgm:t>
    </dgm:pt>
    <dgm:pt modelId="{6B02845B-288B-4A27-BA88-301801306617}" type="parTrans" cxnId="{F4931C12-8CD1-4107-A270-0FD9A2F3AD2D}">
      <dgm:prSet/>
      <dgm:spPr/>
      <dgm:t>
        <a:bodyPr/>
        <a:lstStyle/>
        <a:p>
          <a:endParaRPr lang="ru-RU"/>
        </a:p>
      </dgm:t>
    </dgm:pt>
    <dgm:pt modelId="{C831FA73-9592-4C0D-ADE5-4CBD97FDF719}" type="sibTrans" cxnId="{F4931C12-8CD1-4107-A270-0FD9A2F3AD2D}">
      <dgm:prSet/>
      <dgm:spPr/>
      <dgm:t>
        <a:bodyPr/>
        <a:lstStyle/>
        <a:p>
          <a:endParaRPr lang="ru-RU"/>
        </a:p>
      </dgm:t>
    </dgm:pt>
    <dgm:pt modelId="{2DD39951-B3D9-4917-B790-CE7783399A6D}">
      <dgm:prSet/>
      <dgm:spPr/>
      <dgm:t>
        <a:bodyPr/>
        <a:lstStyle/>
        <a:p>
          <a:pPr rtl="0"/>
          <a:r>
            <a:rPr lang="en-US" b="0" i="0" smtClean="0"/>
            <a:t>Liquid</a:t>
          </a:r>
          <a:endParaRPr lang="ru-RU"/>
        </a:p>
      </dgm:t>
    </dgm:pt>
    <dgm:pt modelId="{C45086ED-37A7-484C-B87E-8BF70FB18262}" type="parTrans" cxnId="{E3AB0B6C-1837-44B3-9708-D01C3C354ADA}">
      <dgm:prSet/>
      <dgm:spPr/>
      <dgm:t>
        <a:bodyPr/>
        <a:lstStyle/>
        <a:p>
          <a:endParaRPr lang="ru-RU"/>
        </a:p>
      </dgm:t>
    </dgm:pt>
    <dgm:pt modelId="{894C8BEE-7967-46F5-AD83-77199CCFDAB1}" type="sibTrans" cxnId="{E3AB0B6C-1837-44B3-9708-D01C3C354ADA}">
      <dgm:prSet/>
      <dgm:spPr/>
      <dgm:t>
        <a:bodyPr/>
        <a:lstStyle/>
        <a:p>
          <a:endParaRPr lang="ru-RU"/>
        </a:p>
      </dgm:t>
    </dgm:pt>
    <dgm:pt modelId="{C538473B-1D0B-4A90-A76C-BBFB50DAD949}">
      <dgm:prSet/>
      <dgm:spPr/>
      <dgm:t>
        <a:bodyPr/>
        <a:lstStyle/>
        <a:p>
          <a:pPr rtl="0"/>
          <a:r>
            <a:rPr lang="en-US" b="0" i="0" smtClean="0"/>
            <a:t>Mustache</a:t>
          </a:r>
          <a:endParaRPr lang="ru-RU"/>
        </a:p>
      </dgm:t>
    </dgm:pt>
    <dgm:pt modelId="{6D027642-9EA5-4DA7-A23E-F2DEBBE9B5E8}" type="parTrans" cxnId="{B68AFB70-4AEA-41D3-AD5F-E26692750316}">
      <dgm:prSet/>
      <dgm:spPr/>
      <dgm:t>
        <a:bodyPr/>
        <a:lstStyle/>
        <a:p>
          <a:endParaRPr lang="ru-RU"/>
        </a:p>
      </dgm:t>
    </dgm:pt>
    <dgm:pt modelId="{33D17238-1045-4B52-B63E-3293C6650D2B}" type="sibTrans" cxnId="{B68AFB70-4AEA-41D3-AD5F-E26692750316}">
      <dgm:prSet/>
      <dgm:spPr/>
      <dgm:t>
        <a:bodyPr/>
        <a:lstStyle/>
        <a:p>
          <a:endParaRPr lang="ru-RU"/>
        </a:p>
      </dgm:t>
    </dgm:pt>
    <dgm:pt modelId="{F22CDA26-51BE-4B8B-9CDE-173CE2A52D77}">
      <dgm:prSet/>
      <dgm:spPr/>
      <dgm:t>
        <a:bodyPr/>
        <a:lstStyle/>
        <a:p>
          <a:pPr rtl="0"/>
          <a:r>
            <a:rPr lang="ru-RU" b="0" i="0" smtClean="0"/>
            <a:t>Шаблонизаторы на основе ЯП</a:t>
          </a:r>
          <a:endParaRPr lang="ru-RU"/>
        </a:p>
      </dgm:t>
    </dgm:pt>
    <dgm:pt modelId="{98866122-EAE0-414F-AE6D-145CA53F010F}" type="parTrans" cxnId="{AA2D2E55-4873-46BC-A90D-DEF60560BE52}">
      <dgm:prSet/>
      <dgm:spPr/>
      <dgm:t>
        <a:bodyPr/>
        <a:lstStyle/>
        <a:p>
          <a:endParaRPr lang="ru-RU"/>
        </a:p>
      </dgm:t>
    </dgm:pt>
    <dgm:pt modelId="{26F34E54-85D7-440B-B5BD-1980D7885BE9}" type="sibTrans" cxnId="{AA2D2E55-4873-46BC-A90D-DEF60560BE52}">
      <dgm:prSet/>
      <dgm:spPr/>
      <dgm:t>
        <a:bodyPr/>
        <a:lstStyle/>
        <a:p>
          <a:endParaRPr lang="ru-RU"/>
        </a:p>
      </dgm:t>
    </dgm:pt>
    <dgm:pt modelId="{CC4580EF-7C9A-4F3E-A9C8-77AA4712A030}">
      <dgm:prSet/>
      <dgm:spPr/>
      <dgm:t>
        <a:bodyPr/>
        <a:lstStyle/>
        <a:p>
          <a:pPr rtl="0"/>
          <a:r>
            <a:rPr lang="en-US" b="0" i="0" smtClean="0"/>
            <a:t>T4</a:t>
          </a:r>
          <a:endParaRPr lang="ru-RU"/>
        </a:p>
      </dgm:t>
    </dgm:pt>
    <dgm:pt modelId="{E9547826-CD4D-4D40-BBD6-927C32AEF6FB}" type="parTrans" cxnId="{637DBA17-2CE3-49D9-96CE-077057A0B507}">
      <dgm:prSet/>
      <dgm:spPr/>
      <dgm:t>
        <a:bodyPr/>
        <a:lstStyle/>
        <a:p>
          <a:endParaRPr lang="ru-RU"/>
        </a:p>
      </dgm:t>
    </dgm:pt>
    <dgm:pt modelId="{6D33238A-3046-4C02-BAEC-08C57D235B57}" type="sibTrans" cxnId="{637DBA17-2CE3-49D9-96CE-077057A0B507}">
      <dgm:prSet/>
      <dgm:spPr/>
      <dgm:t>
        <a:bodyPr/>
        <a:lstStyle/>
        <a:p>
          <a:endParaRPr lang="ru-RU"/>
        </a:p>
      </dgm:t>
    </dgm:pt>
    <dgm:pt modelId="{2180B0E3-A4DE-4937-B490-1DCB29247F76}">
      <dgm:prSet/>
      <dgm:spPr/>
      <dgm:t>
        <a:bodyPr/>
        <a:lstStyle/>
        <a:p>
          <a:pPr rtl="0"/>
          <a:r>
            <a:rPr lang="en-US" b="0" i="0" smtClean="0"/>
            <a:t>Roslyn</a:t>
          </a:r>
          <a:endParaRPr lang="ru-RU"/>
        </a:p>
      </dgm:t>
    </dgm:pt>
    <dgm:pt modelId="{87FFDB43-4AE7-4D62-86A0-6181A809E44D}" type="parTrans" cxnId="{FCD18DE4-2410-4552-8AD0-06ACB54E49F0}">
      <dgm:prSet/>
      <dgm:spPr/>
      <dgm:t>
        <a:bodyPr/>
        <a:lstStyle/>
        <a:p>
          <a:endParaRPr lang="ru-RU"/>
        </a:p>
      </dgm:t>
    </dgm:pt>
    <dgm:pt modelId="{AF17E2A3-E682-40AB-8122-49C4CF358D9D}" type="sibTrans" cxnId="{FCD18DE4-2410-4552-8AD0-06ACB54E49F0}">
      <dgm:prSet/>
      <dgm:spPr/>
      <dgm:t>
        <a:bodyPr/>
        <a:lstStyle/>
        <a:p>
          <a:endParaRPr lang="ru-RU"/>
        </a:p>
      </dgm:t>
    </dgm:pt>
    <dgm:pt modelId="{25CF89C8-1070-44CF-9375-919B0D6B40B3}">
      <dgm:prSet/>
      <dgm:spPr/>
      <dgm:t>
        <a:bodyPr/>
        <a:lstStyle/>
        <a:p>
          <a:pPr rtl="0"/>
          <a:r>
            <a:rPr lang="en-US" b="0" i="0" smtClean="0"/>
            <a:t>CodeSmith</a:t>
          </a:r>
          <a:endParaRPr lang="ru-RU"/>
        </a:p>
      </dgm:t>
    </dgm:pt>
    <dgm:pt modelId="{95BC127C-191E-4F39-A620-75EDA68E9B65}" type="parTrans" cxnId="{41288CF1-B6CD-472A-9743-2E7C2A19D5E6}">
      <dgm:prSet/>
      <dgm:spPr/>
      <dgm:t>
        <a:bodyPr/>
        <a:lstStyle/>
        <a:p>
          <a:endParaRPr lang="ru-RU"/>
        </a:p>
      </dgm:t>
    </dgm:pt>
    <dgm:pt modelId="{1D85EFE6-F9F9-45BC-9EB2-06D8AA72287B}" type="sibTrans" cxnId="{41288CF1-B6CD-472A-9743-2E7C2A19D5E6}">
      <dgm:prSet/>
      <dgm:spPr/>
      <dgm:t>
        <a:bodyPr/>
        <a:lstStyle/>
        <a:p>
          <a:endParaRPr lang="ru-RU"/>
        </a:p>
      </dgm:t>
    </dgm:pt>
    <dgm:pt modelId="{9209E294-100E-4147-B46C-12E6CBD349DF}" type="pres">
      <dgm:prSet presAssocID="{08CE6929-1997-42C6-92D5-D3F58AAEF04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B0F9FF4-55A0-45C3-A4CF-1C466A933B43}" type="pres">
      <dgm:prSet presAssocID="{A684349C-C9EF-455B-99D7-11E8ABD3762B}" presName="parentLin" presStyleCnt="0"/>
      <dgm:spPr/>
    </dgm:pt>
    <dgm:pt modelId="{1A95BDBE-71DE-44CB-B22C-07F5F48F3BC2}" type="pres">
      <dgm:prSet presAssocID="{A684349C-C9EF-455B-99D7-11E8ABD3762B}" presName="parentLeftMargin" presStyleLbl="node1" presStyleIdx="0" presStyleCnt="3"/>
      <dgm:spPr/>
      <dgm:t>
        <a:bodyPr/>
        <a:lstStyle/>
        <a:p>
          <a:endParaRPr lang="ru-RU"/>
        </a:p>
      </dgm:t>
    </dgm:pt>
    <dgm:pt modelId="{9A83802E-0DDB-45E8-95DD-A899D42A6D1E}" type="pres">
      <dgm:prSet presAssocID="{A684349C-C9EF-455B-99D7-11E8ABD3762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4065049-9681-4E96-8EDC-219341CDE08E}" type="pres">
      <dgm:prSet presAssocID="{A684349C-C9EF-455B-99D7-11E8ABD3762B}" presName="negativeSpace" presStyleCnt="0"/>
      <dgm:spPr/>
    </dgm:pt>
    <dgm:pt modelId="{1443DB60-E0B0-4159-BC8E-7795E9086B7F}" type="pres">
      <dgm:prSet presAssocID="{A684349C-C9EF-455B-99D7-11E8ABD3762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53DEEC3-F6DD-4EF8-AA80-0B93710C398B}" type="pres">
      <dgm:prSet presAssocID="{09BDEEF9-BF12-4F45-A768-42FE0C1B4471}" presName="spaceBetweenRectangles" presStyleCnt="0"/>
      <dgm:spPr/>
    </dgm:pt>
    <dgm:pt modelId="{0B11C220-0226-4618-A185-C94898EB22EC}" type="pres">
      <dgm:prSet presAssocID="{A5D3BDFE-3537-4440-9AD2-F23C8ECD2EBE}" presName="parentLin" presStyleCnt="0"/>
      <dgm:spPr/>
    </dgm:pt>
    <dgm:pt modelId="{6D7E0950-1C9D-4534-BFD4-DA9AA74CDC2B}" type="pres">
      <dgm:prSet presAssocID="{A5D3BDFE-3537-4440-9AD2-F23C8ECD2EBE}" presName="parentLeftMargin" presStyleLbl="node1" presStyleIdx="0" presStyleCnt="3"/>
      <dgm:spPr/>
      <dgm:t>
        <a:bodyPr/>
        <a:lstStyle/>
        <a:p>
          <a:endParaRPr lang="ru-RU"/>
        </a:p>
      </dgm:t>
    </dgm:pt>
    <dgm:pt modelId="{275FBDBF-342C-436D-9EA3-7D9A45C8A9AB}" type="pres">
      <dgm:prSet presAssocID="{A5D3BDFE-3537-4440-9AD2-F23C8ECD2EBE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E7C42AE-6E79-4FD9-A464-3C708AD19B22}" type="pres">
      <dgm:prSet presAssocID="{A5D3BDFE-3537-4440-9AD2-F23C8ECD2EBE}" presName="negativeSpace" presStyleCnt="0"/>
      <dgm:spPr/>
    </dgm:pt>
    <dgm:pt modelId="{9B4F4B34-8198-4B1C-B51A-843C7AE701E1}" type="pres">
      <dgm:prSet presAssocID="{A5D3BDFE-3537-4440-9AD2-F23C8ECD2EBE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93D1700-8561-4EC8-80E3-6C6927681322}" type="pres">
      <dgm:prSet presAssocID="{C831FA73-9592-4C0D-ADE5-4CBD97FDF719}" presName="spaceBetweenRectangles" presStyleCnt="0"/>
      <dgm:spPr/>
    </dgm:pt>
    <dgm:pt modelId="{4C244050-22AC-4303-AED5-E2B699A0FBCC}" type="pres">
      <dgm:prSet presAssocID="{F22CDA26-51BE-4B8B-9CDE-173CE2A52D77}" presName="parentLin" presStyleCnt="0"/>
      <dgm:spPr/>
    </dgm:pt>
    <dgm:pt modelId="{2E891C3F-9EB5-4644-B213-D76140FFD494}" type="pres">
      <dgm:prSet presAssocID="{F22CDA26-51BE-4B8B-9CDE-173CE2A52D77}" presName="parentLeftMargin" presStyleLbl="node1" presStyleIdx="1" presStyleCnt="3"/>
      <dgm:spPr/>
      <dgm:t>
        <a:bodyPr/>
        <a:lstStyle/>
        <a:p>
          <a:endParaRPr lang="ru-RU"/>
        </a:p>
      </dgm:t>
    </dgm:pt>
    <dgm:pt modelId="{6493D345-72F4-46EB-ABB7-5DB54CAD2055}" type="pres">
      <dgm:prSet presAssocID="{F22CDA26-51BE-4B8B-9CDE-173CE2A52D7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A88E50D-CE2C-4CFA-8514-201E129D72C9}" type="pres">
      <dgm:prSet presAssocID="{F22CDA26-51BE-4B8B-9CDE-173CE2A52D77}" presName="negativeSpace" presStyleCnt="0"/>
      <dgm:spPr/>
    </dgm:pt>
    <dgm:pt modelId="{F08C964E-D690-448F-ACF7-E902124AC886}" type="pres">
      <dgm:prSet presAssocID="{F22CDA26-51BE-4B8B-9CDE-173CE2A52D77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CBABD87-58B8-4FA6-A8A7-E9898C6BDE89}" type="presOf" srcId="{C538473B-1D0B-4A90-A76C-BBFB50DAD949}" destId="{9B4F4B34-8198-4B1C-B51A-843C7AE701E1}" srcOrd="0" destOrd="1" presId="urn:microsoft.com/office/officeart/2005/8/layout/list1"/>
    <dgm:cxn modelId="{B68AFB70-4AEA-41D3-AD5F-E26692750316}" srcId="{A5D3BDFE-3537-4440-9AD2-F23C8ECD2EBE}" destId="{C538473B-1D0B-4A90-A76C-BBFB50DAD949}" srcOrd="1" destOrd="0" parTransId="{6D027642-9EA5-4DA7-A23E-F2DEBBE9B5E8}" sibTransId="{33D17238-1045-4B52-B63E-3293C6650D2B}"/>
    <dgm:cxn modelId="{637DBA17-2CE3-49D9-96CE-077057A0B507}" srcId="{F22CDA26-51BE-4B8B-9CDE-173CE2A52D77}" destId="{CC4580EF-7C9A-4F3E-A9C8-77AA4712A030}" srcOrd="0" destOrd="0" parTransId="{E9547826-CD4D-4D40-BBD6-927C32AEF6FB}" sibTransId="{6D33238A-3046-4C02-BAEC-08C57D235B57}"/>
    <dgm:cxn modelId="{7BBDA156-4308-4631-A195-A02F9E0E1DB1}" type="presOf" srcId="{1C34EFB1-E3D0-4F02-AB43-8D151CB3AFB6}" destId="{1443DB60-E0B0-4159-BC8E-7795E9086B7F}" srcOrd="0" destOrd="0" presId="urn:microsoft.com/office/officeart/2005/8/layout/list1"/>
    <dgm:cxn modelId="{74194072-7570-4C61-8E7D-D3BACF40C1C6}" type="presOf" srcId="{A684349C-C9EF-455B-99D7-11E8ABD3762B}" destId="{1A95BDBE-71DE-44CB-B22C-07F5F48F3BC2}" srcOrd="0" destOrd="0" presId="urn:microsoft.com/office/officeart/2005/8/layout/list1"/>
    <dgm:cxn modelId="{91A744FA-FE84-41EF-8406-ACF8A58BEDB7}" type="presOf" srcId="{A5D3BDFE-3537-4440-9AD2-F23C8ECD2EBE}" destId="{275FBDBF-342C-436D-9EA3-7D9A45C8A9AB}" srcOrd="1" destOrd="0" presId="urn:microsoft.com/office/officeart/2005/8/layout/list1"/>
    <dgm:cxn modelId="{D0E701D3-9210-4813-AAF9-C6C758366C29}" srcId="{A684349C-C9EF-455B-99D7-11E8ABD3762B}" destId="{ECC36CE0-FF17-43AC-B793-96BD2D208141}" srcOrd="1" destOrd="0" parTransId="{EEF08067-0539-4B4D-B58F-5BF1F508FE39}" sibTransId="{970FD66B-329B-4D81-86D6-C8FE99125F32}"/>
    <dgm:cxn modelId="{FCD18DE4-2410-4552-8AD0-06ACB54E49F0}" srcId="{F22CDA26-51BE-4B8B-9CDE-173CE2A52D77}" destId="{2180B0E3-A4DE-4937-B490-1DCB29247F76}" srcOrd="1" destOrd="0" parTransId="{87FFDB43-4AE7-4D62-86A0-6181A809E44D}" sibTransId="{AF17E2A3-E682-40AB-8122-49C4CF358D9D}"/>
    <dgm:cxn modelId="{54495A96-4DA7-401E-9938-67508A7D23D8}" type="presOf" srcId="{F22CDA26-51BE-4B8B-9CDE-173CE2A52D77}" destId="{6493D345-72F4-46EB-ABB7-5DB54CAD2055}" srcOrd="1" destOrd="0" presId="urn:microsoft.com/office/officeart/2005/8/layout/list1"/>
    <dgm:cxn modelId="{A637993F-9FB8-4B9D-B949-23BEB3FE325E}" type="presOf" srcId="{ECC36CE0-FF17-43AC-B793-96BD2D208141}" destId="{1443DB60-E0B0-4159-BC8E-7795E9086B7F}" srcOrd="0" destOrd="1" presId="urn:microsoft.com/office/officeart/2005/8/layout/list1"/>
    <dgm:cxn modelId="{A0503C07-386E-47BC-BA62-137AB8C5130D}" type="presOf" srcId="{CC4580EF-7C9A-4F3E-A9C8-77AA4712A030}" destId="{F08C964E-D690-448F-ACF7-E902124AC886}" srcOrd="0" destOrd="0" presId="urn:microsoft.com/office/officeart/2005/8/layout/list1"/>
    <dgm:cxn modelId="{199EFC82-7019-4985-8FA7-0B687691FB68}" srcId="{A684349C-C9EF-455B-99D7-11E8ABD3762B}" destId="{1C34EFB1-E3D0-4F02-AB43-8D151CB3AFB6}" srcOrd="0" destOrd="0" parTransId="{AC732FF7-1CD3-47C6-8FA8-5179C6ED1BC7}" sibTransId="{0CE8F38A-8C28-42BC-99EA-BC780AFBC87F}"/>
    <dgm:cxn modelId="{AA1B2EBF-C8FD-4B3B-93B4-0DA5A6437535}" type="presOf" srcId="{2DD39951-B3D9-4917-B790-CE7783399A6D}" destId="{9B4F4B34-8198-4B1C-B51A-843C7AE701E1}" srcOrd="0" destOrd="0" presId="urn:microsoft.com/office/officeart/2005/8/layout/list1"/>
    <dgm:cxn modelId="{77624DB9-3B4A-4050-87BC-0CD7A3B1445C}" type="presOf" srcId="{A684349C-C9EF-455B-99D7-11E8ABD3762B}" destId="{9A83802E-0DDB-45E8-95DD-A899D42A6D1E}" srcOrd="1" destOrd="0" presId="urn:microsoft.com/office/officeart/2005/8/layout/list1"/>
    <dgm:cxn modelId="{176E3509-5BFE-4E0A-891C-D78C5968F2C9}" srcId="{08CE6929-1997-42C6-92D5-D3F58AAEF048}" destId="{A684349C-C9EF-455B-99D7-11E8ABD3762B}" srcOrd="0" destOrd="0" parTransId="{A446C249-FBFA-4B26-9EB0-168DB5FB8AF7}" sibTransId="{09BDEEF9-BF12-4F45-A768-42FE0C1B4471}"/>
    <dgm:cxn modelId="{0E811BAF-E10A-48F3-8230-3737E8FFB76F}" type="presOf" srcId="{F22CDA26-51BE-4B8B-9CDE-173CE2A52D77}" destId="{2E891C3F-9EB5-4644-B213-D76140FFD494}" srcOrd="0" destOrd="0" presId="urn:microsoft.com/office/officeart/2005/8/layout/list1"/>
    <dgm:cxn modelId="{F4931C12-8CD1-4107-A270-0FD9A2F3AD2D}" srcId="{08CE6929-1997-42C6-92D5-D3F58AAEF048}" destId="{A5D3BDFE-3537-4440-9AD2-F23C8ECD2EBE}" srcOrd="1" destOrd="0" parTransId="{6B02845B-288B-4A27-BA88-301801306617}" sibTransId="{C831FA73-9592-4C0D-ADE5-4CBD97FDF719}"/>
    <dgm:cxn modelId="{2962A50E-F00D-47C1-A5E7-0D7466428881}" type="presOf" srcId="{25CF89C8-1070-44CF-9375-919B0D6B40B3}" destId="{F08C964E-D690-448F-ACF7-E902124AC886}" srcOrd="0" destOrd="2" presId="urn:microsoft.com/office/officeart/2005/8/layout/list1"/>
    <dgm:cxn modelId="{F04EF122-E2BA-440A-8791-A84A1E0DA3A6}" type="presOf" srcId="{08CE6929-1997-42C6-92D5-D3F58AAEF048}" destId="{9209E294-100E-4147-B46C-12E6CBD349DF}" srcOrd="0" destOrd="0" presId="urn:microsoft.com/office/officeart/2005/8/layout/list1"/>
    <dgm:cxn modelId="{AA2D2E55-4873-46BC-A90D-DEF60560BE52}" srcId="{08CE6929-1997-42C6-92D5-D3F58AAEF048}" destId="{F22CDA26-51BE-4B8B-9CDE-173CE2A52D77}" srcOrd="2" destOrd="0" parTransId="{98866122-EAE0-414F-AE6D-145CA53F010F}" sibTransId="{26F34E54-85D7-440B-B5BD-1980D7885BE9}"/>
    <dgm:cxn modelId="{E3AB0B6C-1837-44B3-9708-D01C3C354ADA}" srcId="{A5D3BDFE-3537-4440-9AD2-F23C8ECD2EBE}" destId="{2DD39951-B3D9-4917-B790-CE7783399A6D}" srcOrd="0" destOrd="0" parTransId="{C45086ED-37A7-484C-B87E-8BF70FB18262}" sibTransId="{894C8BEE-7967-46F5-AD83-77199CCFDAB1}"/>
    <dgm:cxn modelId="{AB62806A-04A0-4C37-BD53-41AE7F92E5A9}" type="presOf" srcId="{A5D3BDFE-3537-4440-9AD2-F23C8ECD2EBE}" destId="{6D7E0950-1C9D-4534-BFD4-DA9AA74CDC2B}" srcOrd="0" destOrd="0" presId="urn:microsoft.com/office/officeart/2005/8/layout/list1"/>
    <dgm:cxn modelId="{C9AB1EA9-8681-4ACB-B871-021F61ECBBBD}" type="presOf" srcId="{2180B0E3-A4DE-4937-B490-1DCB29247F76}" destId="{F08C964E-D690-448F-ACF7-E902124AC886}" srcOrd="0" destOrd="1" presId="urn:microsoft.com/office/officeart/2005/8/layout/list1"/>
    <dgm:cxn modelId="{41288CF1-B6CD-472A-9743-2E7C2A19D5E6}" srcId="{F22CDA26-51BE-4B8B-9CDE-173CE2A52D77}" destId="{25CF89C8-1070-44CF-9375-919B0D6B40B3}" srcOrd="2" destOrd="0" parTransId="{95BC127C-191E-4F39-A620-75EDA68E9B65}" sibTransId="{1D85EFE6-F9F9-45BC-9EB2-06D8AA72287B}"/>
    <dgm:cxn modelId="{CDD85957-7C8D-48DC-8B4F-1E359C6E596F}" type="presParOf" srcId="{9209E294-100E-4147-B46C-12E6CBD349DF}" destId="{5B0F9FF4-55A0-45C3-A4CF-1C466A933B43}" srcOrd="0" destOrd="0" presId="urn:microsoft.com/office/officeart/2005/8/layout/list1"/>
    <dgm:cxn modelId="{1865DE60-9096-448A-B577-E715EA716364}" type="presParOf" srcId="{5B0F9FF4-55A0-45C3-A4CF-1C466A933B43}" destId="{1A95BDBE-71DE-44CB-B22C-07F5F48F3BC2}" srcOrd="0" destOrd="0" presId="urn:microsoft.com/office/officeart/2005/8/layout/list1"/>
    <dgm:cxn modelId="{FC598BF9-7612-462F-9E93-7315F6040877}" type="presParOf" srcId="{5B0F9FF4-55A0-45C3-A4CF-1C466A933B43}" destId="{9A83802E-0DDB-45E8-95DD-A899D42A6D1E}" srcOrd="1" destOrd="0" presId="urn:microsoft.com/office/officeart/2005/8/layout/list1"/>
    <dgm:cxn modelId="{AEE80A53-0784-4DE2-A0B8-B901DACBB08A}" type="presParOf" srcId="{9209E294-100E-4147-B46C-12E6CBD349DF}" destId="{24065049-9681-4E96-8EDC-219341CDE08E}" srcOrd="1" destOrd="0" presId="urn:microsoft.com/office/officeart/2005/8/layout/list1"/>
    <dgm:cxn modelId="{D6310685-2036-4960-B34E-9E17CC2BC048}" type="presParOf" srcId="{9209E294-100E-4147-B46C-12E6CBD349DF}" destId="{1443DB60-E0B0-4159-BC8E-7795E9086B7F}" srcOrd="2" destOrd="0" presId="urn:microsoft.com/office/officeart/2005/8/layout/list1"/>
    <dgm:cxn modelId="{A57CD4A0-F098-4C26-B149-19F83942D2A2}" type="presParOf" srcId="{9209E294-100E-4147-B46C-12E6CBD349DF}" destId="{353DEEC3-F6DD-4EF8-AA80-0B93710C398B}" srcOrd="3" destOrd="0" presId="urn:microsoft.com/office/officeart/2005/8/layout/list1"/>
    <dgm:cxn modelId="{3D973BD5-EF2A-4A51-B1EB-FB3736795ED9}" type="presParOf" srcId="{9209E294-100E-4147-B46C-12E6CBD349DF}" destId="{0B11C220-0226-4618-A185-C94898EB22EC}" srcOrd="4" destOrd="0" presId="urn:microsoft.com/office/officeart/2005/8/layout/list1"/>
    <dgm:cxn modelId="{BEC8F262-9AF4-446E-BF12-5EC276C4EDA9}" type="presParOf" srcId="{0B11C220-0226-4618-A185-C94898EB22EC}" destId="{6D7E0950-1C9D-4534-BFD4-DA9AA74CDC2B}" srcOrd="0" destOrd="0" presId="urn:microsoft.com/office/officeart/2005/8/layout/list1"/>
    <dgm:cxn modelId="{BB03DBA4-FCC9-4B84-8EA9-696F99C94243}" type="presParOf" srcId="{0B11C220-0226-4618-A185-C94898EB22EC}" destId="{275FBDBF-342C-436D-9EA3-7D9A45C8A9AB}" srcOrd="1" destOrd="0" presId="urn:microsoft.com/office/officeart/2005/8/layout/list1"/>
    <dgm:cxn modelId="{629C8FC1-0AAD-47FD-B6DC-8E3D19814ABB}" type="presParOf" srcId="{9209E294-100E-4147-B46C-12E6CBD349DF}" destId="{DE7C42AE-6E79-4FD9-A464-3C708AD19B22}" srcOrd="5" destOrd="0" presId="urn:microsoft.com/office/officeart/2005/8/layout/list1"/>
    <dgm:cxn modelId="{1EE54A96-4A28-4348-BDDA-69E0AFDB09FB}" type="presParOf" srcId="{9209E294-100E-4147-B46C-12E6CBD349DF}" destId="{9B4F4B34-8198-4B1C-B51A-843C7AE701E1}" srcOrd="6" destOrd="0" presId="urn:microsoft.com/office/officeart/2005/8/layout/list1"/>
    <dgm:cxn modelId="{92FD6244-41E4-4719-A62A-9305FEA7AF6D}" type="presParOf" srcId="{9209E294-100E-4147-B46C-12E6CBD349DF}" destId="{193D1700-8561-4EC8-80E3-6C6927681322}" srcOrd="7" destOrd="0" presId="urn:microsoft.com/office/officeart/2005/8/layout/list1"/>
    <dgm:cxn modelId="{6CE11467-4158-4C82-8946-F1FBD748FCA8}" type="presParOf" srcId="{9209E294-100E-4147-B46C-12E6CBD349DF}" destId="{4C244050-22AC-4303-AED5-E2B699A0FBCC}" srcOrd="8" destOrd="0" presId="urn:microsoft.com/office/officeart/2005/8/layout/list1"/>
    <dgm:cxn modelId="{C72ADD2D-0AB9-409C-A9C8-C954D9854C21}" type="presParOf" srcId="{4C244050-22AC-4303-AED5-E2B699A0FBCC}" destId="{2E891C3F-9EB5-4644-B213-D76140FFD494}" srcOrd="0" destOrd="0" presId="urn:microsoft.com/office/officeart/2005/8/layout/list1"/>
    <dgm:cxn modelId="{0A6C9479-06E3-4C84-A173-FA3C104B1130}" type="presParOf" srcId="{4C244050-22AC-4303-AED5-E2B699A0FBCC}" destId="{6493D345-72F4-46EB-ABB7-5DB54CAD2055}" srcOrd="1" destOrd="0" presId="urn:microsoft.com/office/officeart/2005/8/layout/list1"/>
    <dgm:cxn modelId="{53AA23A9-D95F-468F-80FB-3D0C39AB2D9A}" type="presParOf" srcId="{9209E294-100E-4147-B46C-12E6CBD349DF}" destId="{6A88E50D-CE2C-4CFA-8514-201E129D72C9}" srcOrd="9" destOrd="0" presId="urn:microsoft.com/office/officeart/2005/8/layout/list1"/>
    <dgm:cxn modelId="{A6E3A62F-6646-4FA8-8228-DAB459762A0F}" type="presParOf" srcId="{9209E294-100E-4147-B46C-12E6CBD349DF}" destId="{F08C964E-D690-448F-ACF7-E902124AC88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9F8AA7-3DF8-4134-AB3F-8A6D538D28D1}">
      <dsp:nvSpPr>
        <dsp:cNvPr id="0" name=""/>
        <dsp:cNvSpPr/>
      </dsp:nvSpPr>
      <dsp:spPr>
        <a:xfrm>
          <a:off x="-2497437" y="-385623"/>
          <a:ext cx="2981851" cy="2981851"/>
        </a:xfrm>
        <a:prstGeom prst="blockArc">
          <a:avLst>
            <a:gd name="adj1" fmla="val 18900000"/>
            <a:gd name="adj2" fmla="val 2700000"/>
            <a:gd name="adj3" fmla="val 724"/>
          </a:avLst>
        </a:pr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1D6BAA-7A68-4571-8DEB-C731DED65634}">
      <dsp:nvSpPr>
        <dsp:cNvPr id="0" name=""/>
        <dsp:cNvSpPr/>
      </dsp:nvSpPr>
      <dsp:spPr>
        <a:xfrm>
          <a:off x="254390" y="169951"/>
          <a:ext cx="5491845" cy="340079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9938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smtClean="0"/>
            <a:t>RegExp</a:t>
          </a:r>
          <a:endParaRPr lang="ru-RU" sz="1800" kern="1200"/>
        </a:p>
      </dsp:txBody>
      <dsp:txXfrm>
        <a:off x="254390" y="169951"/>
        <a:ext cx="5491845" cy="340079"/>
      </dsp:txXfrm>
    </dsp:sp>
    <dsp:sp modelId="{8CA2FEB8-366E-4EC0-8075-174BA366649E}">
      <dsp:nvSpPr>
        <dsp:cNvPr id="0" name=""/>
        <dsp:cNvSpPr/>
      </dsp:nvSpPr>
      <dsp:spPr>
        <a:xfrm>
          <a:off x="41840" y="127441"/>
          <a:ext cx="425099" cy="4250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4B8937-EF69-41F0-B696-C7B41226C18D}">
      <dsp:nvSpPr>
        <dsp:cNvPr id="0" name=""/>
        <dsp:cNvSpPr/>
      </dsp:nvSpPr>
      <dsp:spPr>
        <a:xfrm>
          <a:off x="449365" y="680158"/>
          <a:ext cx="5296870" cy="340079"/>
        </a:xfrm>
        <a:prstGeom prst="rect">
          <a:avLst/>
        </a:prstGeom>
        <a:solidFill>
          <a:schemeClr val="accent1">
            <a:shade val="50000"/>
            <a:hueOff val="-148970"/>
            <a:satOff val="-39118"/>
            <a:lumOff val="27067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9938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smtClean="0"/>
            <a:t>XSLT</a:t>
          </a:r>
          <a:endParaRPr lang="ru-RU" sz="1800" kern="1200"/>
        </a:p>
      </dsp:txBody>
      <dsp:txXfrm>
        <a:off x="449365" y="680158"/>
        <a:ext cx="5296870" cy="340079"/>
      </dsp:txXfrm>
    </dsp:sp>
    <dsp:sp modelId="{459A6400-8A6B-4010-AE5E-31D73371E3C6}">
      <dsp:nvSpPr>
        <dsp:cNvPr id="0" name=""/>
        <dsp:cNvSpPr/>
      </dsp:nvSpPr>
      <dsp:spPr>
        <a:xfrm>
          <a:off x="236816" y="637648"/>
          <a:ext cx="425099" cy="4250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-148970"/>
              <a:satOff val="-39118"/>
              <a:lumOff val="270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417D52-153D-4038-843C-596B11A50E54}">
      <dsp:nvSpPr>
        <dsp:cNvPr id="0" name=""/>
        <dsp:cNvSpPr/>
      </dsp:nvSpPr>
      <dsp:spPr>
        <a:xfrm>
          <a:off x="449365" y="1190366"/>
          <a:ext cx="5296870" cy="340079"/>
        </a:xfrm>
        <a:prstGeom prst="rect">
          <a:avLst/>
        </a:prstGeom>
        <a:solidFill>
          <a:schemeClr val="accent1">
            <a:shade val="50000"/>
            <a:hueOff val="-297939"/>
            <a:satOff val="-78235"/>
            <a:lumOff val="5413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9938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smtClean="0"/>
            <a:t>Dynamic Proxy</a:t>
          </a:r>
          <a:endParaRPr lang="ru-RU" sz="1800" kern="1200"/>
        </a:p>
      </dsp:txBody>
      <dsp:txXfrm>
        <a:off x="449365" y="1190366"/>
        <a:ext cx="5296870" cy="340079"/>
      </dsp:txXfrm>
    </dsp:sp>
    <dsp:sp modelId="{5330E394-6A3B-4257-9B74-E2B66896BAA0}">
      <dsp:nvSpPr>
        <dsp:cNvPr id="0" name=""/>
        <dsp:cNvSpPr/>
      </dsp:nvSpPr>
      <dsp:spPr>
        <a:xfrm>
          <a:off x="236816" y="1147856"/>
          <a:ext cx="425099" cy="4250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-297939"/>
              <a:satOff val="-78235"/>
              <a:lumOff val="541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3A33D-8F15-42FE-A22F-CD056B94C635}">
      <dsp:nvSpPr>
        <dsp:cNvPr id="0" name=""/>
        <dsp:cNvSpPr/>
      </dsp:nvSpPr>
      <dsp:spPr>
        <a:xfrm>
          <a:off x="254390" y="1700573"/>
          <a:ext cx="5491845" cy="340079"/>
        </a:xfrm>
        <a:prstGeom prst="rect">
          <a:avLst/>
        </a:prstGeom>
        <a:solidFill>
          <a:schemeClr val="accent1">
            <a:shade val="50000"/>
            <a:hueOff val="-148970"/>
            <a:satOff val="-39118"/>
            <a:lumOff val="27067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9938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smtClean="0"/>
            <a:t>Mock-</a:t>
          </a:r>
          <a:r>
            <a:rPr lang="ru-RU" sz="1800" b="0" i="0" kern="1200" dirty="0" smtClean="0"/>
            <a:t>библиотеки</a:t>
          </a:r>
          <a:endParaRPr lang="ru-RU" sz="1800" kern="1200" dirty="0"/>
        </a:p>
      </dsp:txBody>
      <dsp:txXfrm>
        <a:off x="254390" y="1700573"/>
        <a:ext cx="5491845" cy="340079"/>
      </dsp:txXfrm>
    </dsp:sp>
    <dsp:sp modelId="{F2D6DEE4-8544-4CD3-A5B5-248C93FD9EAA}">
      <dsp:nvSpPr>
        <dsp:cNvPr id="0" name=""/>
        <dsp:cNvSpPr/>
      </dsp:nvSpPr>
      <dsp:spPr>
        <a:xfrm>
          <a:off x="41840" y="1658063"/>
          <a:ext cx="425099" cy="4250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-148970"/>
              <a:satOff val="-39118"/>
              <a:lumOff val="270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43DB60-E0B0-4159-BC8E-7795E9086B7F}">
      <dsp:nvSpPr>
        <dsp:cNvPr id="0" name=""/>
        <dsp:cNvSpPr/>
      </dsp:nvSpPr>
      <dsp:spPr>
        <a:xfrm>
          <a:off x="0" y="274149"/>
          <a:ext cx="5373077" cy="737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7010" tIns="270764" rIns="417010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smtClean="0"/>
            <a:t>VS Item/Project templates</a:t>
          </a:r>
          <a:endParaRPr lang="ru-RU" sz="1300" kern="120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smtClean="0"/>
            <a:t>.Net Core Template Engine</a:t>
          </a:r>
          <a:endParaRPr lang="ru-RU" sz="1300" kern="1200"/>
        </a:p>
      </dsp:txBody>
      <dsp:txXfrm>
        <a:off x="0" y="274149"/>
        <a:ext cx="5373077" cy="737100"/>
      </dsp:txXfrm>
    </dsp:sp>
    <dsp:sp modelId="{9A83802E-0DDB-45E8-95DD-A899D42A6D1E}">
      <dsp:nvSpPr>
        <dsp:cNvPr id="0" name=""/>
        <dsp:cNvSpPr/>
      </dsp:nvSpPr>
      <dsp:spPr>
        <a:xfrm>
          <a:off x="268653" y="82269"/>
          <a:ext cx="376115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163" tIns="0" rIns="142163" bIns="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b="0" i="0" kern="1200" smtClean="0"/>
            <a:t>Простые подстановки</a:t>
          </a:r>
          <a:r>
            <a:rPr lang="en-US" sz="1300" b="0" i="0" kern="1200" smtClean="0"/>
            <a:t>/</a:t>
          </a:r>
          <a:r>
            <a:rPr lang="ru-RU" sz="1300" b="0" i="0" kern="1200" smtClean="0"/>
            <a:t>макросы </a:t>
          </a:r>
          <a:endParaRPr lang="ru-RU" sz="1300" kern="1200"/>
        </a:p>
      </dsp:txBody>
      <dsp:txXfrm>
        <a:off x="287387" y="101003"/>
        <a:ext cx="3723685" cy="346292"/>
      </dsp:txXfrm>
    </dsp:sp>
    <dsp:sp modelId="{9B4F4B34-8198-4B1C-B51A-843C7AE701E1}">
      <dsp:nvSpPr>
        <dsp:cNvPr id="0" name=""/>
        <dsp:cNvSpPr/>
      </dsp:nvSpPr>
      <dsp:spPr>
        <a:xfrm>
          <a:off x="0" y="1273329"/>
          <a:ext cx="5373077" cy="737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7010" tIns="270764" rIns="417010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smtClean="0"/>
            <a:t>Liquid</a:t>
          </a:r>
          <a:endParaRPr lang="ru-RU" sz="1300" kern="120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smtClean="0"/>
            <a:t>Mustache</a:t>
          </a:r>
          <a:endParaRPr lang="ru-RU" sz="1300" kern="1200"/>
        </a:p>
      </dsp:txBody>
      <dsp:txXfrm>
        <a:off x="0" y="1273329"/>
        <a:ext cx="5373077" cy="737100"/>
      </dsp:txXfrm>
    </dsp:sp>
    <dsp:sp modelId="{275FBDBF-342C-436D-9EA3-7D9A45C8A9AB}">
      <dsp:nvSpPr>
        <dsp:cNvPr id="0" name=""/>
        <dsp:cNvSpPr/>
      </dsp:nvSpPr>
      <dsp:spPr>
        <a:xfrm>
          <a:off x="268653" y="1081449"/>
          <a:ext cx="376115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163" tIns="0" rIns="142163" bIns="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b="0" i="0" kern="1200" smtClean="0"/>
            <a:t>Шаблонизаторы общего назначения</a:t>
          </a:r>
          <a:endParaRPr lang="ru-RU" sz="1300" kern="1200"/>
        </a:p>
      </dsp:txBody>
      <dsp:txXfrm>
        <a:off x="287387" y="1100183"/>
        <a:ext cx="3723685" cy="346292"/>
      </dsp:txXfrm>
    </dsp:sp>
    <dsp:sp modelId="{F08C964E-D690-448F-ACF7-E902124AC886}">
      <dsp:nvSpPr>
        <dsp:cNvPr id="0" name=""/>
        <dsp:cNvSpPr/>
      </dsp:nvSpPr>
      <dsp:spPr>
        <a:xfrm>
          <a:off x="0" y="2272510"/>
          <a:ext cx="5373077" cy="941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7010" tIns="270764" rIns="417010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smtClean="0"/>
            <a:t>T4</a:t>
          </a:r>
          <a:endParaRPr lang="ru-RU" sz="1300" kern="120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smtClean="0"/>
            <a:t>Roslyn</a:t>
          </a:r>
          <a:endParaRPr lang="ru-RU" sz="1300" kern="120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smtClean="0"/>
            <a:t>CodeSmith</a:t>
          </a:r>
          <a:endParaRPr lang="ru-RU" sz="1300" kern="1200"/>
        </a:p>
      </dsp:txBody>
      <dsp:txXfrm>
        <a:off x="0" y="2272510"/>
        <a:ext cx="5373077" cy="941850"/>
      </dsp:txXfrm>
    </dsp:sp>
    <dsp:sp modelId="{6493D345-72F4-46EB-ABB7-5DB54CAD2055}">
      <dsp:nvSpPr>
        <dsp:cNvPr id="0" name=""/>
        <dsp:cNvSpPr/>
      </dsp:nvSpPr>
      <dsp:spPr>
        <a:xfrm>
          <a:off x="268653" y="2080630"/>
          <a:ext cx="376115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163" tIns="0" rIns="142163" bIns="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b="0" i="0" kern="1200" smtClean="0"/>
            <a:t>Шаблонизаторы на основе ЯП</a:t>
          </a:r>
          <a:endParaRPr lang="ru-RU" sz="1300" kern="1200"/>
        </a:p>
      </dsp:txBody>
      <dsp:txXfrm>
        <a:off x="287387" y="2099364"/>
        <a:ext cx="3723685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764ca78f0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764ca78f0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Тексты вставляете ctrl shift V —  и тогда они встанут в нужном цвете и размере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b31ba8f8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b31ba8f8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Tx/>
              <a:buChar char="-"/>
            </a:pPr>
            <a:r>
              <a:rPr lang="ru-RU" dirty="0" smtClean="0"/>
              <a:t>Работают</a:t>
            </a:r>
            <a:r>
              <a:rPr lang="ru-RU" baseline="0" dirty="0" smtClean="0"/>
              <a:t> или в </a:t>
            </a:r>
            <a:r>
              <a:rPr lang="en-US" baseline="0" dirty="0" smtClean="0"/>
              <a:t>Runtime </a:t>
            </a:r>
            <a:r>
              <a:rPr lang="ru-RU" baseline="0" dirty="0" smtClean="0"/>
              <a:t>или в </a:t>
            </a:r>
            <a:r>
              <a:rPr lang="en-US" baseline="0" dirty="0" smtClean="0"/>
              <a:t>Compile-time </a:t>
            </a:r>
            <a:r>
              <a:rPr lang="ru-RU" baseline="0" dirty="0" smtClean="0"/>
              <a:t>(если используется предкомпиляция)</a:t>
            </a:r>
          </a:p>
          <a:p>
            <a:pPr marL="171450" indent="-171450">
              <a:buFontTx/>
              <a:buChar char="-"/>
            </a:pPr>
            <a:r>
              <a:rPr lang="ru-RU" baseline="0" dirty="0" smtClean="0"/>
              <a:t>Язык описания шаблонов</a:t>
            </a:r>
            <a:r>
              <a:rPr lang="en-US" baseline="0" dirty="0" smtClean="0"/>
              <a:t> Razor – </a:t>
            </a:r>
            <a:r>
              <a:rPr lang="ru-RU" baseline="0" dirty="0" smtClean="0"/>
              <a:t>по сути </a:t>
            </a:r>
            <a:r>
              <a:rPr lang="en-US" baseline="0" dirty="0" smtClean="0"/>
              <a:t>C# c </a:t>
            </a:r>
            <a:r>
              <a:rPr lang="ru-RU" baseline="0" dirty="0" smtClean="0"/>
              <a:t>расширениями для генерации </a:t>
            </a:r>
            <a:r>
              <a:rPr lang="en-US" baseline="0" dirty="0" smtClean="0"/>
              <a:t>HTML </a:t>
            </a:r>
            <a:r>
              <a:rPr lang="ru-RU" baseline="0" dirty="0" smtClean="0"/>
              <a:t>на выходе</a:t>
            </a:r>
            <a:endParaRPr lang="ru-RU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1963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b31ba8f8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b31ba8f8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Tx/>
              <a:buChar char="-"/>
            </a:pPr>
            <a:r>
              <a:rPr lang="ru-RU" dirty="0" smtClean="0"/>
              <a:t>Происходит</a:t>
            </a:r>
            <a:r>
              <a:rPr lang="ru-RU" baseline="0" dirty="0" smtClean="0"/>
              <a:t> при компиляции</a:t>
            </a:r>
          </a:p>
          <a:p>
            <a:pPr marL="171450" indent="-171450">
              <a:buFontTx/>
              <a:buChar char="-"/>
            </a:pPr>
            <a:r>
              <a:rPr lang="ru-RU" baseline="0" dirty="0" smtClean="0"/>
              <a:t>Сгенерированный код (например, свойства), сразу же доступен в </a:t>
            </a:r>
            <a:r>
              <a:rPr lang="en-US" baseline="0" dirty="0" err="1" smtClean="0"/>
              <a:t>DesignTime</a:t>
            </a: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6986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b31ba8f8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b31ba8f8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 smtClean="0"/>
              <a:t>По сути генерация кода – это способ </a:t>
            </a:r>
            <a:r>
              <a:rPr lang="ru-RU" dirty="0" err="1" smtClean="0"/>
              <a:t>сериализации</a:t>
            </a:r>
            <a:r>
              <a:rPr lang="ru-RU" dirty="0" smtClean="0"/>
              <a:t>. Никакого промежуточного языка</a:t>
            </a:r>
            <a:r>
              <a:rPr lang="ru-RU" baseline="0" dirty="0" smtClean="0"/>
              <a:t> нет</a:t>
            </a:r>
            <a:endParaRPr lang="ru-RU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2132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b31ba8f8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b31ba8f8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1511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b31ba8f83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b31ba8f83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575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b31ba8f8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b31ba8f8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4337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b31ba8f8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b31ba8f8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4054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c4b0bdab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c4b0bdab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459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b31ba8f8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b31ba8f8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1405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b31ba8f8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b31ba8f8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9557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b31ba8f83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b31ba8f83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b31ba8f8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b31ba8f8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9400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b31ba8f83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b31ba8f83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954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b31ba8f8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b31ba8f8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4823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b31ba8f8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b31ba8f8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3237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b31ba8f83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b31ba8f83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255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b31ba8f8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b31ba8f8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94365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c4b0bdab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c4b0bdab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536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b31ba8f8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b31ba8f8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38236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b31ba8f8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b31ba8f8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719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b31ba8f83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b31ba8f83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100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764ca78f0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7764ca78f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b31ba8f8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b31ba8f8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75022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b31ba8f8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b31ba8f8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51775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b31ba8f83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b31ba8f83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0904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b31ba8f8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b31ba8f8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155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b31ba8f8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b31ba8f8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72777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b31ba8f8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b31ba8f8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95352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b31ba8f83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b31ba8f83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5491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b307e0c43_0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8b307e0c43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b307e0c43_0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8b307e0c43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97109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a084ae40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a084ae401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b31ba8f83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b31ba8f83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b31ba8f8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b31ba8f8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b31ba8f8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b31ba8f8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rtl="0" fontAlgn="ctr">
              <a:buFontTx/>
              <a:buChar char="-"/>
            </a:pPr>
            <a:r>
              <a:rPr lang="ru-RU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Срабатывают однократно</a:t>
            </a:r>
            <a:endParaRPr lang="en-US" sz="1100" b="0" i="0" u="none" strike="noStrike" kern="1200" cap="none" dirty="0" smtClean="0">
              <a:solidFill>
                <a:schemeClr val="tx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indent="-171450" rtl="0" fontAlgn="ctr">
              <a:buFontTx/>
              <a:buChar char="-"/>
            </a:pPr>
            <a:r>
              <a:rPr lang="ru-RU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После генерации - ручная доработка, повторная генерация не возможна</a:t>
            </a:r>
            <a:endParaRPr lang="en-US" sz="1100" b="0" i="0" u="none" strike="noStrike" kern="1200" cap="none" dirty="0" smtClean="0">
              <a:solidFill>
                <a:schemeClr val="tx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indent="-171450" rtl="0" fontAlgn="ctr">
              <a:buFontTx/>
              <a:buChar char="-"/>
            </a:pPr>
            <a:r>
              <a:rPr lang="x-none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База - шаблон с простыми подстановками, макросами (подстановки, которые вычисляются)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558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b31ba8f8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b31ba8f8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Tx/>
              <a:buChar char="-"/>
            </a:pPr>
            <a:r>
              <a:rPr lang="ru-RU" baseline="0" dirty="0" smtClean="0"/>
              <a:t>За основу для генерации берут некую готовую модель</a:t>
            </a:r>
          </a:p>
          <a:p>
            <a:pPr marL="628650" lvl="1" indent="-171450">
              <a:buFontTx/>
              <a:buChar char="-"/>
            </a:pPr>
            <a:r>
              <a:rPr lang="ru-RU" baseline="0" dirty="0" smtClean="0"/>
              <a:t>Базу данных</a:t>
            </a:r>
          </a:p>
          <a:p>
            <a:pPr marL="628650" lvl="1" indent="-171450">
              <a:buFontTx/>
              <a:buChar char="-"/>
            </a:pPr>
            <a:r>
              <a:rPr lang="ru-RU" baseline="0" dirty="0" smtClean="0"/>
              <a:t>Имеющийся код</a:t>
            </a:r>
          </a:p>
          <a:p>
            <a:pPr marL="628650" lvl="1" indent="-171450">
              <a:buFontTx/>
              <a:buChar char="-"/>
            </a:pPr>
            <a:r>
              <a:rPr lang="ru-RU" baseline="0" dirty="0" smtClean="0"/>
              <a:t>Описание на специальном языке (</a:t>
            </a:r>
            <a:r>
              <a:rPr lang="en-US" baseline="0" dirty="0" smtClean="0"/>
              <a:t>WSDL)</a:t>
            </a:r>
          </a:p>
          <a:p>
            <a:pPr marL="171450" lvl="0" indent="-171450">
              <a:buFontTx/>
              <a:buChar char="-"/>
            </a:pPr>
            <a:r>
              <a:rPr lang="ru-RU" baseline="0" dirty="0" smtClean="0"/>
              <a:t>Как правило, используют разделение на </a:t>
            </a:r>
          </a:p>
          <a:p>
            <a:pPr marL="628650" lvl="1" indent="-171450">
              <a:buFontTx/>
              <a:buChar char="-"/>
            </a:pPr>
            <a:r>
              <a:rPr lang="ru-RU" baseline="0" dirty="0" smtClean="0"/>
              <a:t>Генерируемую часть, которую можно </a:t>
            </a:r>
            <a:r>
              <a:rPr lang="ru-RU" baseline="0" dirty="0" err="1" smtClean="0"/>
              <a:t>перегенерировать</a:t>
            </a:r>
            <a:r>
              <a:rPr lang="ru-RU" baseline="0" dirty="0" smtClean="0"/>
              <a:t> заново при изменении модели </a:t>
            </a:r>
          </a:p>
          <a:p>
            <a:pPr marL="628650" lvl="1" indent="-171450">
              <a:buFontTx/>
              <a:buChar char="-"/>
            </a:pPr>
            <a:r>
              <a:rPr lang="ru-RU" baseline="0" dirty="0" smtClean="0"/>
              <a:t>Рукописную часть, которая как-то расширяет сгенерированную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lvl="0" indent="-171450">
              <a:buFontTx/>
              <a:buChar char="-"/>
            </a:pPr>
            <a:r>
              <a:rPr lang="ru-RU" baseline="0" dirty="0" smtClean="0"/>
              <a:t>Отдельный случай генераторы в </a:t>
            </a:r>
            <a:r>
              <a:rPr lang="en-US" baseline="0" dirty="0" smtClean="0"/>
              <a:t>VS</a:t>
            </a:r>
            <a:r>
              <a:rPr lang="ru-RU" baseline="0" dirty="0" smtClean="0"/>
              <a:t>. Их особенность – автоматическое срабатывание (перегенерация) на каждое изменение исходного файла модели.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017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b31ba8f8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b31ba8f8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Tx/>
              <a:buChar char="-"/>
            </a:pPr>
            <a:r>
              <a:rPr lang="ru-RU" dirty="0" smtClean="0"/>
              <a:t>За основу берется исходный код самого проекта </a:t>
            </a:r>
          </a:p>
          <a:p>
            <a:pPr marL="171450" indent="-171450">
              <a:buFontTx/>
              <a:buChar char="-"/>
            </a:pPr>
            <a:r>
              <a:rPr lang="ru-RU" dirty="0" smtClean="0"/>
              <a:t>Логика генерации</a:t>
            </a:r>
            <a:r>
              <a:rPr lang="ru-RU" baseline="0" dirty="0" smtClean="0"/>
              <a:t> очень обширная (может генерировать множество разнотипных артефактов сразу – контроллеры, </a:t>
            </a:r>
            <a:r>
              <a:rPr lang="en-US" baseline="0" dirty="0" smtClean="0"/>
              <a:t>view</a:t>
            </a:r>
            <a:r>
              <a:rPr lang="ru-RU" baseline="0" dirty="0" smtClean="0"/>
              <a:t>, </a:t>
            </a:r>
            <a:r>
              <a:rPr lang="en-US" baseline="0" dirty="0" smtClean="0"/>
              <a:t>partial view</a:t>
            </a:r>
            <a:r>
              <a:rPr lang="ru-RU" baseline="0" dirty="0" smtClean="0"/>
              <a:t>, …)</a:t>
            </a:r>
          </a:p>
          <a:p>
            <a:pPr marL="171450" indent="-171450">
              <a:buFontTx/>
              <a:buChar char="-"/>
            </a:pPr>
            <a:r>
              <a:rPr lang="ru-RU" baseline="0" dirty="0" smtClean="0"/>
              <a:t>Имеет достаточно простой встроенный механизм изменения шаблонов генератора</a:t>
            </a:r>
            <a:endParaRPr lang="ru-RU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586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b31ba8f8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b31ba8f8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Tx/>
              <a:buChar char="-"/>
            </a:pPr>
            <a:r>
              <a:rPr lang="ru-RU" dirty="0" smtClean="0"/>
              <a:t>За основу берется исходный код самого проекта </a:t>
            </a:r>
          </a:p>
          <a:p>
            <a:pPr marL="171450" indent="-171450">
              <a:buFontTx/>
              <a:buChar char="-"/>
            </a:pPr>
            <a:r>
              <a:rPr lang="ru-RU" dirty="0" smtClean="0"/>
              <a:t>Логика генерации</a:t>
            </a:r>
            <a:r>
              <a:rPr lang="ru-RU" baseline="0" dirty="0" smtClean="0"/>
              <a:t> очень обширная (может генерировать множество разнотипных артефактов сразу – контроллеры, </a:t>
            </a:r>
            <a:r>
              <a:rPr lang="en-US" baseline="0" dirty="0" smtClean="0"/>
              <a:t>view</a:t>
            </a:r>
            <a:r>
              <a:rPr lang="ru-RU" baseline="0" dirty="0" smtClean="0"/>
              <a:t>, </a:t>
            </a:r>
            <a:r>
              <a:rPr lang="en-US" baseline="0" dirty="0" smtClean="0"/>
              <a:t>partial view</a:t>
            </a:r>
            <a:r>
              <a:rPr lang="ru-RU" baseline="0" dirty="0" smtClean="0"/>
              <a:t>, …)</a:t>
            </a:r>
          </a:p>
          <a:p>
            <a:pPr marL="171450" indent="-171450">
              <a:buFontTx/>
              <a:buChar char="-"/>
            </a:pPr>
            <a:r>
              <a:rPr lang="ru-RU" baseline="0" dirty="0" smtClean="0"/>
              <a:t>Имеет достаточно простой встроенный механизм изменения шаблонов генератора</a:t>
            </a:r>
            <a:endParaRPr lang="ru-RU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0523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PTMON slide">
  <p:cSld name="1_PPTMON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5427" y="5297943"/>
            <a:ext cx="1853804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/>
        </p:nvSpPr>
        <p:spPr>
          <a:xfrm>
            <a:off x="3054769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3"/>
          <p:cNvSpPr/>
          <p:nvPr/>
        </p:nvSpPr>
        <p:spPr>
          <a:xfrm rot="-5400000" flipH="1">
            <a:off x="885476" y="1476724"/>
            <a:ext cx="2781300" cy="4552252"/>
          </a:xfrm>
          <a:custGeom>
            <a:avLst/>
            <a:gdLst/>
            <a:ahLst/>
            <a:cxnLst/>
            <a:rect l="l" t="t" r="r" b="b"/>
            <a:pathLst>
              <a:path w="4190048" h="6858000" extrusionOk="0">
                <a:moveTo>
                  <a:pt x="959251" y="0"/>
                </a:moveTo>
                <a:lnTo>
                  <a:pt x="4190048" y="0"/>
                </a:lnTo>
                <a:lnTo>
                  <a:pt x="4190048" y="942072"/>
                </a:lnTo>
                <a:cubicBezTo>
                  <a:pt x="3236870" y="942072"/>
                  <a:pt x="2464167" y="1714775"/>
                  <a:pt x="2464167" y="2667953"/>
                </a:cubicBezTo>
                <a:cubicBezTo>
                  <a:pt x="2464167" y="3621131"/>
                  <a:pt x="3236870" y="4393834"/>
                  <a:pt x="4190048" y="4393834"/>
                </a:cubicBezTo>
                <a:lnTo>
                  <a:pt x="4190048" y="6857960"/>
                </a:lnTo>
                <a:lnTo>
                  <a:pt x="4190048" y="6858000"/>
                </a:lnTo>
                <a:lnTo>
                  <a:pt x="4190008" y="6858000"/>
                </a:lnTo>
                <a:lnTo>
                  <a:pt x="3974429" y="6852549"/>
                </a:lnTo>
                <a:cubicBezTo>
                  <a:pt x="1760533" y="6740327"/>
                  <a:pt x="0" y="4909738"/>
                  <a:pt x="0" y="2667953"/>
                </a:cubicBezTo>
                <a:lnTo>
                  <a:pt x="0" y="2667951"/>
                </a:lnTo>
                <a:lnTo>
                  <a:pt x="5452" y="2452334"/>
                </a:lnTo>
                <a:cubicBezTo>
                  <a:pt x="52513" y="1523926"/>
                  <a:pt x="401764" y="675246"/>
                  <a:pt x="956803" y="2693"/>
                </a:cubicBezTo>
                <a:close/>
              </a:path>
            </a:pathLst>
          </a:custGeom>
          <a:solidFill>
            <a:srgbClr val="F36A4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hailRomanov/TechTalks_CodeGenerators" TargetMode="Externa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ru.wikipedia.org/wiki/%D0%9C%D0%B5%D1%82%D0%B0%D0%BF%D1%80%D0%BE%D0%B3%D1%80%D0%B0%D0%BC%D0%BC%D0%B8%D1%80%D0%BE%D0%B2%D0%B0%D0%BD%D0%B8%D0%B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/>
        </p:nvSpPr>
        <p:spPr>
          <a:xfrm>
            <a:off x="808275" y="1141574"/>
            <a:ext cx="4021633" cy="18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ru-RU" sz="36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Вкалывают роботы, а не </a:t>
            </a:r>
            <a:r>
              <a:rPr lang="ru-RU" sz="3600" dirty="0" smtClean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…</a:t>
            </a:r>
            <a:endParaRPr lang="en-US" sz="3600" dirty="0" smtClean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lvl="0">
              <a:lnSpc>
                <a:spcPct val="90000"/>
              </a:lnSpc>
            </a:pPr>
            <a:endParaRPr lang="en-US" sz="2000" dirty="0" smtClean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lvl="0">
              <a:lnSpc>
                <a:spcPct val="9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Генерация </a:t>
            </a:r>
            <a:r>
              <a:rPr lang="ru-RU" sz="20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кода в .</a:t>
            </a:r>
            <a:r>
              <a:rPr lang="ru-RU" sz="2000" dirty="0" err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Net</a:t>
            </a:r>
            <a:r>
              <a:rPr lang="ru-RU" sz="20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 от простых шаблонов до </a:t>
            </a:r>
            <a:r>
              <a:rPr lang="ru-RU" sz="2000" dirty="0" err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scaffolding</a:t>
            </a:r>
            <a:endParaRPr sz="20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9" name="Google Shape;59;p14"/>
          <p:cNvSpPr txBox="1"/>
          <p:nvPr/>
        </p:nvSpPr>
        <p:spPr>
          <a:xfrm>
            <a:off x="808275" y="3361549"/>
            <a:ext cx="38058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Михаил Романов</a:t>
            </a:r>
            <a:endParaRPr sz="14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808275" y="3922975"/>
            <a:ext cx="3000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#НесухиеДоклады</a:t>
            </a:r>
            <a:endParaRPr sz="1800">
              <a:solidFill>
                <a:srgbClr val="0066B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800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#силацвт</a:t>
            </a:r>
            <a:endParaRPr sz="1800">
              <a:solidFill>
                <a:srgbClr val="0066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900" y="654675"/>
            <a:ext cx="4668100" cy="388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4"/>
          <p:cNvPicPr preferRelativeResize="0"/>
          <p:nvPr/>
        </p:nvPicPr>
        <p:blipFill rotWithShape="1">
          <a:blip r:embed="rId3">
            <a:alphaModFix/>
          </a:blip>
          <a:srcRect r="18943" b="26481"/>
          <a:stretch/>
        </p:blipFill>
        <p:spPr>
          <a:xfrm>
            <a:off x="5807650" y="2708175"/>
            <a:ext cx="3222051" cy="24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 txBox="1"/>
          <p:nvPr/>
        </p:nvSpPr>
        <p:spPr>
          <a:xfrm>
            <a:off x="820050" y="707400"/>
            <a:ext cx="76062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ru-RU" sz="2400" dirty="0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Компиляторы </a:t>
            </a:r>
            <a:r>
              <a:rPr lang="en-US" sz="2400" dirty="0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View (Razor, ASPX)</a:t>
            </a:r>
            <a:endParaRPr sz="24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820050" y="4520050"/>
            <a:ext cx="3000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ru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#НесухиеДоклады</a:t>
            </a:r>
            <a:endParaRPr>
              <a:solidFill>
                <a:srgbClr val="0066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713956" y="1430902"/>
            <a:ext cx="4487126" cy="255454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@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foreach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(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item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 {</a:t>
            </a:r>
            <a:b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    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/>
            </a:r>
            <a:b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        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td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/>
            </a:r>
            <a:b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            @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Html.DisplayFor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modelItem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=&gt; 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item.Firstname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b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        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td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/>
            </a:r>
            <a:b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        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td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/>
            </a:r>
            <a:b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            @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Html.DisplayFor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modelItem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=&gt; 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item.LastName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b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        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td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/>
            </a:r>
            <a:b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        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td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/>
            </a:r>
            <a:b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            @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Html.DisplayFor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modelItem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=&gt; 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item.Age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b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        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td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/>
            </a:r>
            <a:b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        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td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/>
            </a:r>
            <a:b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            @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Html.DisplayFor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modelItem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=&gt; 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item.BirthDate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b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        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td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    </a:t>
            </a:r>
            <a:b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    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/>
            </a:r>
            <a:b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ru-RU" altLang="ru-RU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4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4"/>
          <p:cNvPicPr preferRelativeResize="0"/>
          <p:nvPr/>
        </p:nvPicPr>
        <p:blipFill rotWithShape="1">
          <a:blip r:embed="rId3">
            <a:alphaModFix/>
          </a:blip>
          <a:srcRect r="18943" b="26481"/>
          <a:stretch/>
        </p:blipFill>
        <p:spPr>
          <a:xfrm>
            <a:off x="5921950" y="2708175"/>
            <a:ext cx="3222051" cy="24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 txBox="1"/>
          <p:nvPr/>
        </p:nvSpPr>
        <p:spPr>
          <a:xfrm>
            <a:off x="820050" y="707400"/>
            <a:ext cx="76062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ru-RU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Генераторы кодов по XAML (WPF, Workflow)</a:t>
            </a:r>
            <a:endParaRPr sz="24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820050" y="4520050"/>
            <a:ext cx="3000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ru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#НесухиеДоклады</a:t>
            </a:r>
            <a:endParaRPr>
              <a:solidFill>
                <a:srgbClr val="0066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52474" y="1259889"/>
            <a:ext cx="5551520" cy="178510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Window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x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Class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="WpfApp1.MainWindow"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/>
            </a:r>
            <a:b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   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xmlns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local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="clr-namespace:WpfApp1"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/>
            </a:r>
            <a:b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   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mc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Ignorable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="d"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/>
            </a:r>
            <a:b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   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Title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MainWindow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="267.16"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Width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="497.337"&gt;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/>
            </a:r>
            <a:b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Canvas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/>
            </a:r>
            <a:b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    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TextBox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Width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="200"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="20"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endParaRPr kumimoji="0" lang="en-US" altLang="ru-RU" sz="1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Canvas.Left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="60"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Canvas.Top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="75"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x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Name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="tBox"/&gt;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/>
            </a:r>
            <a:b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    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Button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Width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="92"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Height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="20"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endParaRPr kumimoji="0" lang="en-US" altLang="ru-RU" sz="1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Canvas.Left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="294"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Canvas.Top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="75"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x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Name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="button"&gt;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SSSS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Button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/>
            </a:r>
            <a:b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Canvas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/>
            </a:r>
            <a:b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</a:t>
            </a:r>
            <a:r>
              <a:rPr kumimoji="0" lang="ru-RU" altLang="ru-RU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Window</a:t>
            </a:r>
            <a:r>
              <a:rPr kumimoji="0" lang="ru-RU" altLang="ru-RU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endParaRPr kumimoji="0" lang="ru-RU" altLang="ru-RU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441087" y="3252624"/>
            <a:ext cx="3583032" cy="175432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ru-RU" altLang="ru-RU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partial</a:t>
            </a:r>
            <a: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ru-RU" altLang="ru-RU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class</a:t>
            </a:r>
            <a: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ru-RU" altLang="ru-RU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MainWindow</a:t>
            </a:r>
            <a: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: </a:t>
            </a:r>
            <a:r>
              <a:rPr kumimoji="0" lang="ru-RU" altLang="ru-RU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Window</a:t>
            </a:r>
            <a: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/>
            </a:r>
            <a:b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b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ru-RU" altLang="ru-RU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ru-RU" altLang="ru-RU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MainWindow</a:t>
            </a:r>
            <a: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b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{</a:t>
            </a:r>
            <a:b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    </a:t>
            </a:r>
            <a:r>
              <a:rPr kumimoji="0" lang="ru-RU" altLang="ru-RU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InitializeComponent</a:t>
            </a:r>
            <a: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  <a:b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    </a:t>
            </a:r>
            <a:r>
              <a:rPr kumimoji="0" lang="ru-RU" altLang="ru-RU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tBox.Text</a:t>
            </a:r>
            <a: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= </a:t>
            </a:r>
            <a: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"2222"</a:t>
            </a:r>
            <a: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b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    </a:t>
            </a:r>
            <a:r>
              <a:rPr kumimoji="0" lang="ru-RU" altLang="ru-RU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button.IsEnabled</a:t>
            </a:r>
            <a: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= </a:t>
            </a:r>
            <a:r>
              <a:rPr kumimoji="0" lang="ru-RU" altLang="ru-RU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b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}</a:t>
            </a:r>
            <a:b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ru-RU" altLang="ru-RU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Прямая со стрелкой 2"/>
          <p:cNvCxnSpPr/>
          <p:nvPr/>
        </p:nvCxnSpPr>
        <p:spPr>
          <a:xfrm flipH="1">
            <a:off x="5525477" y="1641300"/>
            <a:ext cx="1867878" cy="5704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6459416" y="1641300"/>
            <a:ext cx="933940" cy="26024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V="1">
            <a:off x="3943259" y="2708175"/>
            <a:ext cx="480863" cy="11987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3943258" y="3906891"/>
            <a:ext cx="2225178" cy="6131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93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4"/>
          <p:cNvPicPr preferRelativeResize="0"/>
          <p:nvPr/>
        </p:nvPicPr>
        <p:blipFill rotWithShape="1">
          <a:blip r:embed="rId3">
            <a:alphaModFix/>
          </a:blip>
          <a:srcRect r="18943" b="26481"/>
          <a:stretch/>
        </p:blipFill>
        <p:spPr>
          <a:xfrm>
            <a:off x="5921950" y="2708175"/>
            <a:ext cx="3222051" cy="24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 txBox="1"/>
          <p:nvPr/>
        </p:nvSpPr>
        <p:spPr>
          <a:xfrm>
            <a:off x="820050" y="707400"/>
            <a:ext cx="76062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ru-RU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Генератор кода для WinForms дизайнера</a:t>
            </a:r>
            <a:endParaRPr sz="24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820050" y="4520050"/>
            <a:ext cx="3000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ru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#НесухиеДоклады</a:t>
            </a:r>
            <a:endParaRPr>
              <a:solidFill>
                <a:srgbClr val="0066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368" y="1346663"/>
            <a:ext cx="4541226" cy="317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0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4"/>
          <p:cNvPicPr preferRelativeResize="0"/>
          <p:nvPr/>
        </p:nvPicPr>
        <p:blipFill rotWithShape="1">
          <a:blip r:embed="rId3">
            <a:alphaModFix/>
          </a:blip>
          <a:srcRect r="18943" b="26481"/>
          <a:stretch/>
        </p:blipFill>
        <p:spPr>
          <a:xfrm>
            <a:off x="5921950" y="2708175"/>
            <a:ext cx="3222051" cy="24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 txBox="1"/>
          <p:nvPr/>
        </p:nvSpPr>
        <p:spPr>
          <a:xfrm>
            <a:off x="820050" y="707400"/>
            <a:ext cx="76062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ru-RU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Генераторы машинных кодов</a:t>
            </a:r>
            <a:endParaRPr sz="24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820050" y="4520050"/>
            <a:ext cx="3000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ru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#НесухиеДоклады</a:t>
            </a:r>
            <a:endParaRPr>
              <a:solidFill>
                <a:srgbClr val="0066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1003895339"/>
              </p:ext>
            </p:extLst>
          </p:nvPr>
        </p:nvGraphicFramePr>
        <p:xfrm>
          <a:off x="1257300" y="1847851"/>
          <a:ext cx="5772150" cy="2210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4797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59F8AA7-3DF8-4134-AB3F-8A6D538D28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559F8AA7-3DF8-4134-AB3F-8A6D538D28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CA2FEB8-366E-4EC0-8075-174BA36664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graphicEl>
                                              <a:dgm id="{8CA2FEB8-366E-4EC0-8075-174BA36664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11D6BAA-7A68-4571-8DEB-C731DED656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711D6BAA-7A68-4571-8DEB-C731DED656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59A6400-8A6B-4010-AE5E-31D73371E3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graphicEl>
                                              <a:dgm id="{459A6400-8A6B-4010-AE5E-31D73371E3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F4B8937-EF69-41F0-B696-C7B41226C1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BF4B8937-EF69-41F0-B696-C7B41226C1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330E394-6A3B-4257-9B74-E2B66896BA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5330E394-6A3B-4257-9B74-E2B66896BA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B417D52-153D-4038-843C-596B11A50E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BB417D52-153D-4038-843C-596B11A50E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2D6DEE4-8544-4CD3-A5B5-248C93FD9E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graphicEl>
                                              <a:dgm id="{F2D6DEE4-8544-4CD3-A5B5-248C93FD9E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933A33D-8F15-42FE-A22F-CD056B94C6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graphicEl>
                                              <a:dgm id="{C933A33D-8F15-42FE-A22F-CD056B94C6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820050" y="1893000"/>
            <a:ext cx="7503900" cy="12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/>
            <a:r>
              <a:rPr lang="ru-RU" sz="3600" dirty="0" smtClean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КОДОГЕНЕРАЦИЯ ИЗНУТРИ</a:t>
            </a:r>
            <a:endParaRPr lang="ru-RU" sz="36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19064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4"/>
          <p:cNvPicPr preferRelativeResize="0"/>
          <p:nvPr/>
        </p:nvPicPr>
        <p:blipFill rotWithShape="1">
          <a:blip r:embed="rId3">
            <a:alphaModFix/>
          </a:blip>
          <a:srcRect r="18943" b="26481"/>
          <a:stretch/>
        </p:blipFill>
        <p:spPr>
          <a:xfrm>
            <a:off x="5921950" y="2708175"/>
            <a:ext cx="3222051" cy="24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 txBox="1"/>
          <p:nvPr/>
        </p:nvSpPr>
        <p:spPr>
          <a:xfrm>
            <a:off x="820050" y="707400"/>
            <a:ext cx="76062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ru-RU" sz="24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Модель, генератор, артефакты, …</a:t>
            </a:r>
            <a:endParaRPr sz="24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820050" y="4520050"/>
            <a:ext cx="3000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ru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#НесухиеДоклады</a:t>
            </a:r>
            <a:endParaRPr>
              <a:solidFill>
                <a:srgbClr val="0066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513774" y="1641300"/>
            <a:ext cx="2000637" cy="9964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Генератор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01935" y="1641300"/>
            <a:ext cx="2000637" cy="9964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Модель </a:t>
            </a:r>
            <a:r>
              <a:rPr lang="en-US" dirty="0" smtClean="0"/>
              <a:t>/ </a:t>
            </a:r>
            <a:r>
              <a:rPr lang="ru-RU" dirty="0" smtClean="0"/>
              <a:t>параметры</a:t>
            </a:r>
            <a:endParaRPr lang="ru-RU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425613" y="1641300"/>
            <a:ext cx="2000637" cy="9964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Артефакты (результирующий код)</a:t>
            </a:r>
            <a:endParaRPr lang="ru-RU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02175" y="3115310"/>
            <a:ext cx="7824075" cy="9964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Инфраструктура (запуск, хранение, обновление, …)</a:t>
            </a:r>
            <a:endParaRPr lang="ru-RU" dirty="0"/>
          </a:p>
        </p:txBody>
      </p:sp>
      <p:cxnSp>
        <p:nvCxnSpPr>
          <p:cNvPr id="10" name="Прямая со стрелкой 9"/>
          <p:cNvCxnSpPr>
            <a:stCxn id="7" idx="3"/>
            <a:endCxn id="6" idx="1"/>
          </p:cNvCxnSpPr>
          <p:nvPr/>
        </p:nvCxnSpPr>
        <p:spPr>
          <a:xfrm>
            <a:off x="2602572" y="2139532"/>
            <a:ext cx="9112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6" idx="3"/>
            <a:endCxn id="8" idx="1"/>
          </p:cNvCxnSpPr>
          <p:nvPr/>
        </p:nvCxnSpPr>
        <p:spPr>
          <a:xfrm>
            <a:off x="5514411" y="2139532"/>
            <a:ext cx="9112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23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4"/>
          <p:cNvPicPr preferRelativeResize="0"/>
          <p:nvPr/>
        </p:nvPicPr>
        <p:blipFill rotWithShape="1">
          <a:blip r:embed="rId3">
            <a:alphaModFix/>
          </a:blip>
          <a:srcRect r="18943" b="26481"/>
          <a:stretch/>
        </p:blipFill>
        <p:spPr>
          <a:xfrm>
            <a:off x="5826700" y="2708175"/>
            <a:ext cx="3222051" cy="24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 txBox="1"/>
          <p:nvPr/>
        </p:nvSpPr>
        <p:spPr>
          <a:xfrm>
            <a:off x="820050" y="707400"/>
            <a:ext cx="76062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ru-RU" sz="24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Модель, генератор, артефакты, …</a:t>
            </a:r>
            <a:endParaRPr sz="24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820050" y="4520050"/>
            <a:ext cx="3000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ru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#НесухиеДоклады</a:t>
            </a:r>
            <a:endParaRPr>
              <a:solidFill>
                <a:srgbClr val="0066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376" y="2180053"/>
            <a:ext cx="4368262" cy="222418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447" y="1320229"/>
            <a:ext cx="3744853" cy="859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4576" y="3628806"/>
            <a:ext cx="3914175" cy="178248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06208" y="1561018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Модель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31757" y="251909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Генератор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7864" y="3397161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Результат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07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/>
        </p:nvSpPr>
        <p:spPr>
          <a:xfrm>
            <a:off x="1219200" y="470500"/>
            <a:ext cx="67056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/>
            <a:r>
              <a:rPr lang="ru-RU" sz="24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Типы генераторов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B7B7B7"/>
              </a:solidFill>
              <a:effectLst/>
              <a:uLnTx/>
              <a:uFillTx/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820050" y="4520050"/>
            <a:ext cx="3000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400" b="0" i="0" u="none" strike="noStrike" kern="0" cap="none" spc="0" normalizeH="0" baseline="0" noProof="0">
                <a:ln>
                  <a:noFill/>
                </a:ln>
                <a:solidFill>
                  <a:srgbClr val="0066B2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#НесухиеДоклады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66B2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6295900" y="1781176"/>
            <a:ext cx="1927500" cy="2067999"/>
            <a:chOff x="6295900" y="1781176"/>
            <a:chExt cx="1927500" cy="2067999"/>
          </a:xfrm>
        </p:grpSpPr>
        <p:grpSp>
          <p:nvGrpSpPr>
            <p:cNvPr id="4" name="Группа 3"/>
            <p:cNvGrpSpPr/>
            <p:nvPr/>
          </p:nvGrpSpPr>
          <p:grpSpPr>
            <a:xfrm>
              <a:off x="6295900" y="1781176"/>
              <a:ext cx="1927500" cy="2067999"/>
              <a:chOff x="6295900" y="1781176"/>
              <a:chExt cx="1927500" cy="2067999"/>
            </a:xfrm>
          </p:grpSpPr>
          <p:sp>
            <p:nvSpPr>
              <p:cNvPr id="113" name="Google Shape;113;p20"/>
              <p:cNvSpPr/>
              <p:nvPr/>
            </p:nvSpPr>
            <p:spPr>
              <a:xfrm>
                <a:off x="6295900" y="2998975"/>
                <a:ext cx="1927500" cy="85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lvl="0" algn="ctr"/>
                <a:r>
                  <a:rPr lang="en-US" dirty="0" smtClean="0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AST (Code model)-</a:t>
                </a:r>
                <a:r>
                  <a:rPr lang="en-US" dirty="0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based</a:t>
                </a: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117" name="Google Shape;117;p20"/>
              <p:cNvSpPr/>
              <p:nvPr/>
            </p:nvSpPr>
            <p:spPr>
              <a:xfrm>
                <a:off x="6719650" y="1781176"/>
                <a:ext cx="1080000" cy="1080000"/>
              </a:xfrm>
              <a:prstGeom prst="ellipse">
                <a:avLst/>
              </a:prstGeom>
              <a:solidFill>
                <a:srgbClr val="0066B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" name="Google Shape;426;p35"/>
            <p:cNvSpPr/>
            <p:nvPr/>
          </p:nvSpPr>
          <p:spPr>
            <a:xfrm>
              <a:off x="6986483" y="2123176"/>
              <a:ext cx="546333" cy="396000"/>
            </a:xfrm>
            <a:custGeom>
              <a:avLst/>
              <a:gdLst/>
              <a:ahLst/>
              <a:cxnLst/>
              <a:rect l="l" t="t" r="r" b="b"/>
              <a:pathLst>
                <a:path w="198" h="143" extrusionOk="0">
                  <a:moveTo>
                    <a:pt x="171" y="85"/>
                  </a:moveTo>
                  <a:cubicBezTo>
                    <a:pt x="166" y="85"/>
                    <a:pt x="162" y="86"/>
                    <a:pt x="158" y="88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4" y="39"/>
                    <a:pt x="126" y="34"/>
                    <a:pt x="126" y="28"/>
                  </a:cubicBezTo>
                  <a:cubicBezTo>
                    <a:pt x="126" y="13"/>
                    <a:pt x="114" y="0"/>
                    <a:pt x="99" y="0"/>
                  </a:cubicBezTo>
                  <a:cubicBezTo>
                    <a:pt x="84" y="0"/>
                    <a:pt x="72" y="13"/>
                    <a:pt x="72" y="28"/>
                  </a:cubicBezTo>
                  <a:cubicBezTo>
                    <a:pt x="72" y="34"/>
                    <a:pt x="73" y="39"/>
                    <a:pt x="77" y="43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36" y="86"/>
                    <a:pt x="32" y="85"/>
                    <a:pt x="27" y="85"/>
                  </a:cubicBezTo>
                  <a:cubicBezTo>
                    <a:pt x="12" y="85"/>
                    <a:pt x="0" y="97"/>
                    <a:pt x="0" y="112"/>
                  </a:cubicBezTo>
                  <a:cubicBezTo>
                    <a:pt x="0" y="127"/>
                    <a:pt x="12" y="140"/>
                    <a:pt x="27" y="140"/>
                  </a:cubicBezTo>
                  <a:cubicBezTo>
                    <a:pt x="42" y="140"/>
                    <a:pt x="55" y="127"/>
                    <a:pt x="55" y="112"/>
                  </a:cubicBezTo>
                  <a:cubicBezTo>
                    <a:pt x="55" y="106"/>
                    <a:pt x="52" y="99"/>
                    <a:pt x="48" y="95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87" y="53"/>
                    <a:pt x="90" y="54"/>
                    <a:pt x="93" y="55"/>
                  </a:cubicBezTo>
                  <a:cubicBezTo>
                    <a:pt x="93" y="89"/>
                    <a:pt x="93" y="89"/>
                    <a:pt x="93" y="89"/>
                  </a:cubicBezTo>
                  <a:cubicBezTo>
                    <a:pt x="81" y="92"/>
                    <a:pt x="72" y="103"/>
                    <a:pt x="72" y="116"/>
                  </a:cubicBezTo>
                  <a:cubicBezTo>
                    <a:pt x="72" y="131"/>
                    <a:pt x="84" y="143"/>
                    <a:pt x="99" y="143"/>
                  </a:cubicBezTo>
                  <a:cubicBezTo>
                    <a:pt x="114" y="143"/>
                    <a:pt x="126" y="131"/>
                    <a:pt x="126" y="116"/>
                  </a:cubicBezTo>
                  <a:cubicBezTo>
                    <a:pt x="126" y="103"/>
                    <a:pt x="117" y="92"/>
                    <a:pt x="104" y="89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8" y="54"/>
                    <a:pt x="111" y="53"/>
                    <a:pt x="113" y="51"/>
                  </a:cubicBezTo>
                  <a:cubicBezTo>
                    <a:pt x="150" y="95"/>
                    <a:pt x="150" y="95"/>
                    <a:pt x="150" y="95"/>
                  </a:cubicBezTo>
                  <a:cubicBezTo>
                    <a:pt x="146" y="99"/>
                    <a:pt x="143" y="106"/>
                    <a:pt x="143" y="112"/>
                  </a:cubicBezTo>
                  <a:cubicBezTo>
                    <a:pt x="143" y="127"/>
                    <a:pt x="155" y="140"/>
                    <a:pt x="171" y="140"/>
                  </a:cubicBezTo>
                  <a:cubicBezTo>
                    <a:pt x="186" y="140"/>
                    <a:pt x="198" y="127"/>
                    <a:pt x="198" y="112"/>
                  </a:cubicBezTo>
                  <a:cubicBezTo>
                    <a:pt x="198" y="97"/>
                    <a:pt x="186" y="85"/>
                    <a:pt x="171" y="8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Группа 4"/>
          <p:cNvGrpSpPr/>
          <p:nvPr/>
        </p:nvGrpSpPr>
        <p:grpSpPr>
          <a:xfrm>
            <a:off x="885700" y="1781176"/>
            <a:ext cx="1927500" cy="1981899"/>
            <a:chOff x="885700" y="1781176"/>
            <a:chExt cx="1927500" cy="1981899"/>
          </a:xfrm>
        </p:grpSpPr>
        <p:grpSp>
          <p:nvGrpSpPr>
            <p:cNvPr id="2" name="Группа 1"/>
            <p:cNvGrpSpPr/>
            <p:nvPr/>
          </p:nvGrpSpPr>
          <p:grpSpPr>
            <a:xfrm>
              <a:off x="885700" y="1781176"/>
              <a:ext cx="1927500" cy="1981899"/>
              <a:chOff x="885700" y="1781176"/>
              <a:chExt cx="1927500" cy="1981899"/>
            </a:xfrm>
          </p:grpSpPr>
          <p:sp>
            <p:nvSpPr>
              <p:cNvPr id="110" name="Google Shape;110;p20"/>
              <p:cNvSpPr/>
              <p:nvPr/>
            </p:nvSpPr>
            <p:spPr>
              <a:xfrm>
                <a:off x="885700" y="2998975"/>
                <a:ext cx="1927500" cy="7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lvl="0" algn="ctr"/>
                <a:r>
                  <a:rPr lang="en-US" dirty="0" err="1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StringBuilder</a:t>
                </a:r>
                <a:r>
                  <a:rPr lang="en-US" dirty="0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-style</a:t>
                </a: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115" name="Google Shape;115;p20"/>
              <p:cNvSpPr/>
              <p:nvPr/>
            </p:nvSpPr>
            <p:spPr>
              <a:xfrm>
                <a:off x="1309450" y="1781176"/>
                <a:ext cx="1080000" cy="1080000"/>
              </a:xfrm>
              <a:prstGeom prst="ellipse">
                <a:avLst/>
              </a:prstGeom>
              <a:solidFill>
                <a:srgbClr val="0066B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" name="Google Shape;407;p35"/>
            <p:cNvSpPr/>
            <p:nvPr/>
          </p:nvSpPr>
          <p:spPr>
            <a:xfrm>
              <a:off x="1667813" y="2141176"/>
              <a:ext cx="363273" cy="360000"/>
            </a:xfrm>
            <a:custGeom>
              <a:avLst/>
              <a:gdLst/>
              <a:ahLst/>
              <a:cxnLst/>
              <a:rect l="l" t="t" r="r" b="b"/>
              <a:pathLst>
                <a:path w="147" h="146" extrusionOk="0">
                  <a:moveTo>
                    <a:pt x="139" y="37"/>
                  </a:moveTo>
                  <a:cubicBezTo>
                    <a:pt x="109" y="7"/>
                    <a:pt x="109" y="7"/>
                    <a:pt x="109" y="7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4" y="0"/>
                    <a:pt x="146" y="2"/>
                    <a:pt x="146" y="4"/>
                  </a:cubicBezTo>
                  <a:lnTo>
                    <a:pt x="139" y="37"/>
                  </a:lnTo>
                  <a:close/>
                  <a:moveTo>
                    <a:pt x="103" y="10"/>
                  </a:move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20" y="94"/>
                    <a:pt x="20" y="94"/>
                    <a:pt x="20" y="94"/>
                  </a:cubicBezTo>
                  <a:cubicBezTo>
                    <a:pt x="52" y="126"/>
                    <a:pt x="52" y="126"/>
                    <a:pt x="52" y="126"/>
                  </a:cubicBezTo>
                  <a:cubicBezTo>
                    <a:pt x="135" y="43"/>
                    <a:pt x="135" y="43"/>
                    <a:pt x="135" y="43"/>
                  </a:cubicBezTo>
                  <a:lnTo>
                    <a:pt x="103" y="10"/>
                  </a:lnTo>
                  <a:close/>
                  <a:moveTo>
                    <a:pt x="2" y="111"/>
                  </a:moveTo>
                  <a:cubicBezTo>
                    <a:pt x="0" y="113"/>
                    <a:pt x="1" y="117"/>
                    <a:pt x="3" y="120"/>
                  </a:cubicBezTo>
                  <a:cubicBezTo>
                    <a:pt x="26" y="143"/>
                    <a:pt x="26" y="143"/>
                    <a:pt x="26" y="143"/>
                  </a:cubicBezTo>
                  <a:cubicBezTo>
                    <a:pt x="29" y="145"/>
                    <a:pt x="33" y="146"/>
                    <a:pt x="35" y="144"/>
                  </a:cubicBezTo>
                  <a:cubicBezTo>
                    <a:pt x="47" y="132"/>
                    <a:pt x="47" y="132"/>
                    <a:pt x="47" y="132"/>
                  </a:cubicBezTo>
                  <a:cubicBezTo>
                    <a:pt x="14" y="99"/>
                    <a:pt x="14" y="99"/>
                    <a:pt x="14" y="99"/>
                  </a:cubicBezTo>
                  <a:lnTo>
                    <a:pt x="2" y="111"/>
                  </a:lnTo>
                  <a:close/>
                  <a:moveTo>
                    <a:pt x="69" y="36"/>
                  </a:moveTo>
                  <a:cubicBezTo>
                    <a:pt x="44" y="10"/>
                    <a:pt x="44" y="10"/>
                    <a:pt x="44" y="10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37" y="69"/>
                    <a:pt x="37" y="69"/>
                    <a:pt x="37" y="69"/>
                  </a:cubicBezTo>
                  <a:lnTo>
                    <a:pt x="69" y="36"/>
                  </a:lnTo>
                  <a:close/>
                  <a:moveTo>
                    <a:pt x="5" y="0"/>
                  </a:moveTo>
                  <a:cubicBezTo>
                    <a:pt x="3" y="0"/>
                    <a:pt x="1" y="2"/>
                    <a:pt x="1" y="4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38" y="7"/>
                    <a:pt x="38" y="7"/>
                    <a:pt x="38" y="7"/>
                  </a:cubicBezTo>
                  <a:lnTo>
                    <a:pt x="5" y="0"/>
                  </a:lnTo>
                  <a:close/>
                  <a:moveTo>
                    <a:pt x="144" y="111"/>
                  </a:moveTo>
                  <a:cubicBezTo>
                    <a:pt x="132" y="99"/>
                    <a:pt x="132" y="99"/>
                    <a:pt x="132" y="99"/>
                  </a:cubicBezTo>
                  <a:cubicBezTo>
                    <a:pt x="100" y="132"/>
                    <a:pt x="100" y="132"/>
                    <a:pt x="100" y="132"/>
                  </a:cubicBezTo>
                  <a:cubicBezTo>
                    <a:pt x="112" y="144"/>
                    <a:pt x="112" y="144"/>
                    <a:pt x="112" y="144"/>
                  </a:cubicBezTo>
                  <a:cubicBezTo>
                    <a:pt x="114" y="146"/>
                    <a:pt x="118" y="145"/>
                    <a:pt x="120" y="143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6" y="117"/>
                    <a:pt x="147" y="113"/>
                    <a:pt x="144" y="111"/>
                  </a:cubicBezTo>
                  <a:close/>
                  <a:moveTo>
                    <a:pt x="110" y="77"/>
                  </a:moveTo>
                  <a:cubicBezTo>
                    <a:pt x="77" y="109"/>
                    <a:pt x="77" y="109"/>
                    <a:pt x="77" y="109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127" y="94"/>
                    <a:pt x="127" y="94"/>
                    <a:pt x="127" y="94"/>
                  </a:cubicBezTo>
                  <a:lnTo>
                    <a:pt x="110" y="7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3608250" y="1781176"/>
            <a:ext cx="1927500" cy="2067999"/>
            <a:chOff x="3608250" y="1781176"/>
            <a:chExt cx="1927500" cy="2067999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3608250" y="1781176"/>
              <a:ext cx="1927500" cy="2067999"/>
              <a:chOff x="3608250" y="1781176"/>
              <a:chExt cx="1927500" cy="2067999"/>
            </a:xfrm>
          </p:grpSpPr>
          <p:sp>
            <p:nvSpPr>
              <p:cNvPr id="112" name="Google Shape;112;p20"/>
              <p:cNvSpPr/>
              <p:nvPr/>
            </p:nvSpPr>
            <p:spPr>
              <a:xfrm>
                <a:off x="3608250" y="2998975"/>
                <a:ext cx="1927500" cy="85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lvl="0" algn="ctr"/>
                <a:r>
                  <a:rPr lang="en-US" dirty="0">
                    <a:solidFill>
                      <a:srgbClr val="FFFFFF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Templates</a:t>
                </a: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116" name="Google Shape;116;p20"/>
              <p:cNvSpPr/>
              <p:nvPr/>
            </p:nvSpPr>
            <p:spPr>
              <a:xfrm>
                <a:off x="4032000" y="1781176"/>
                <a:ext cx="1080000" cy="1080000"/>
              </a:xfrm>
              <a:prstGeom prst="ellipse">
                <a:avLst/>
              </a:prstGeom>
              <a:solidFill>
                <a:srgbClr val="0066B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" name="Google Shape;420;p35"/>
            <p:cNvSpPr/>
            <p:nvPr/>
          </p:nvSpPr>
          <p:spPr>
            <a:xfrm>
              <a:off x="4284000" y="2141176"/>
              <a:ext cx="576000" cy="360000"/>
            </a:xfrm>
            <a:custGeom>
              <a:avLst/>
              <a:gdLst/>
              <a:ahLst/>
              <a:cxnLst/>
              <a:rect l="l" t="t" r="r" b="b"/>
              <a:pathLst>
                <a:path w="257" h="161" extrusionOk="0">
                  <a:moveTo>
                    <a:pt x="0" y="89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81" y="57"/>
                    <a:pt x="81" y="59"/>
                    <a:pt x="80" y="60"/>
                  </a:cubicBezTo>
                  <a:cubicBezTo>
                    <a:pt x="79" y="61"/>
                    <a:pt x="78" y="62"/>
                    <a:pt x="76" y="63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6" y="80"/>
                    <a:pt x="44" y="80"/>
                    <a:pt x="42" y="81"/>
                  </a:cubicBezTo>
                  <a:cubicBezTo>
                    <a:pt x="40" y="82"/>
                    <a:pt x="38" y="82"/>
                    <a:pt x="36" y="83"/>
                  </a:cubicBezTo>
                  <a:cubicBezTo>
                    <a:pt x="38" y="83"/>
                    <a:pt x="40" y="84"/>
                    <a:pt x="42" y="85"/>
                  </a:cubicBezTo>
                  <a:cubicBezTo>
                    <a:pt x="44" y="85"/>
                    <a:pt x="46" y="86"/>
                    <a:pt x="48" y="87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8" y="103"/>
                    <a:pt x="79" y="104"/>
                    <a:pt x="80" y="106"/>
                  </a:cubicBezTo>
                  <a:cubicBezTo>
                    <a:pt x="81" y="107"/>
                    <a:pt x="81" y="108"/>
                    <a:pt x="81" y="110"/>
                  </a:cubicBezTo>
                  <a:cubicBezTo>
                    <a:pt x="81" y="131"/>
                    <a:pt x="81" y="131"/>
                    <a:pt x="81" y="131"/>
                  </a:cubicBezTo>
                  <a:lnTo>
                    <a:pt x="0" y="89"/>
                  </a:lnTo>
                  <a:close/>
                  <a:moveTo>
                    <a:pt x="98" y="161"/>
                  </a:moveTo>
                  <a:cubicBezTo>
                    <a:pt x="100" y="161"/>
                    <a:pt x="102" y="160"/>
                    <a:pt x="103" y="160"/>
                  </a:cubicBezTo>
                  <a:cubicBezTo>
                    <a:pt x="105" y="159"/>
                    <a:pt x="107" y="159"/>
                    <a:pt x="108" y="158"/>
                  </a:cubicBezTo>
                  <a:cubicBezTo>
                    <a:pt x="109" y="157"/>
                    <a:pt x="111" y="156"/>
                    <a:pt x="112" y="154"/>
                  </a:cubicBezTo>
                  <a:cubicBezTo>
                    <a:pt x="113" y="153"/>
                    <a:pt x="114" y="151"/>
                    <a:pt x="115" y="149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4" y="0"/>
                    <a:pt x="151" y="1"/>
                    <a:pt x="148" y="3"/>
                  </a:cubicBezTo>
                  <a:cubicBezTo>
                    <a:pt x="146" y="5"/>
                    <a:pt x="144" y="7"/>
                    <a:pt x="142" y="11"/>
                  </a:cubicBezTo>
                  <a:cubicBezTo>
                    <a:pt x="85" y="161"/>
                    <a:pt x="85" y="161"/>
                    <a:pt x="85" y="161"/>
                  </a:cubicBezTo>
                  <a:lnTo>
                    <a:pt x="98" y="161"/>
                  </a:lnTo>
                  <a:close/>
                  <a:moveTo>
                    <a:pt x="257" y="89"/>
                  </a:moveTo>
                  <a:cubicBezTo>
                    <a:pt x="257" y="77"/>
                    <a:pt x="257" y="77"/>
                    <a:pt x="257" y="77"/>
                  </a:cubicBezTo>
                  <a:cubicBezTo>
                    <a:pt x="175" y="34"/>
                    <a:pt x="175" y="34"/>
                    <a:pt x="175" y="34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5" y="57"/>
                    <a:pt x="176" y="59"/>
                    <a:pt x="176" y="60"/>
                  </a:cubicBezTo>
                  <a:cubicBezTo>
                    <a:pt x="177" y="61"/>
                    <a:pt x="179" y="62"/>
                    <a:pt x="180" y="63"/>
                  </a:cubicBezTo>
                  <a:cubicBezTo>
                    <a:pt x="209" y="79"/>
                    <a:pt x="209" y="79"/>
                    <a:pt x="209" y="79"/>
                  </a:cubicBezTo>
                  <a:cubicBezTo>
                    <a:pt x="212" y="80"/>
                    <a:pt x="216" y="82"/>
                    <a:pt x="221" y="83"/>
                  </a:cubicBezTo>
                  <a:cubicBezTo>
                    <a:pt x="218" y="83"/>
                    <a:pt x="216" y="84"/>
                    <a:pt x="215" y="85"/>
                  </a:cubicBezTo>
                  <a:cubicBezTo>
                    <a:pt x="213" y="85"/>
                    <a:pt x="211" y="86"/>
                    <a:pt x="209" y="87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79" y="103"/>
                    <a:pt x="177" y="104"/>
                    <a:pt x="177" y="105"/>
                  </a:cubicBezTo>
                  <a:cubicBezTo>
                    <a:pt x="176" y="107"/>
                    <a:pt x="175" y="108"/>
                    <a:pt x="175" y="110"/>
                  </a:cubicBezTo>
                  <a:cubicBezTo>
                    <a:pt x="175" y="131"/>
                    <a:pt x="175" y="131"/>
                    <a:pt x="175" y="131"/>
                  </a:cubicBezTo>
                  <a:lnTo>
                    <a:pt x="257" y="8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158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4"/>
          <p:cNvPicPr preferRelativeResize="0"/>
          <p:nvPr/>
        </p:nvPicPr>
        <p:blipFill rotWithShape="1">
          <a:blip r:embed="rId3">
            <a:alphaModFix/>
          </a:blip>
          <a:srcRect r="18943" b="26481"/>
          <a:stretch/>
        </p:blipFill>
        <p:spPr>
          <a:xfrm>
            <a:off x="5921950" y="2708175"/>
            <a:ext cx="3222051" cy="24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 txBox="1"/>
          <p:nvPr/>
        </p:nvSpPr>
        <p:spPr>
          <a:xfrm>
            <a:off x="820050" y="707400"/>
            <a:ext cx="76062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sz="2400" dirty="0" err="1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StringBuilder</a:t>
            </a:r>
            <a:r>
              <a:rPr lang="en-US" sz="2400" dirty="0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-style</a:t>
            </a:r>
            <a:endParaRPr sz="24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820050" y="4520050"/>
            <a:ext cx="3000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ru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#НесухиеДоклады</a:t>
            </a:r>
            <a:endParaRPr>
              <a:solidFill>
                <a:srgbClr val="0066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243062" y="1508746"/>
            <a:ext cx="5153975" cy="2462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StringBuilder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builder.Append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;"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builder.Append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System.Text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;"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builder.Append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$"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$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spaceName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builder.Append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$"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$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for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generation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builder.Append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B776FB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builder.Append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"}"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4"/>
          <p:cNvPicPr preferRelativeResize="0"/>
          <p:nvPr/>
        </p:nvPicPr>
        <p:blipFill rotWithShape="1">
          <a:blip r:embed="rId3">
            <a:alphaModFix/>
          </a:blip>
          <a:srcRect r="18943" b="26481"/>
          <a:stretch/>
        </p:blipFill>
        <p:spPr>
          <a:xfrm>
            <a:off x="5921950" y="2708175"/>
            <a:ext cx="3222051" cy="24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 txBox="1"/>
          <p:nvPr/>
        </p:nvSpPr>
        <p:spPr>
          <a:xfrm>
            <a:off x="820050" y="707400"/>
            <a:ext cx="76062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sz="24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Templates</a:t>
            </a:r>
            <a:endParaRPr sz="24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820050" y="4520050"/>
            <a:ext cx="3000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ru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#НесухиеДоклады</a:t>
            </a:r>
            <a:endParaRPr>
              <a:solidFill>
                <a:srgbClr val="0066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21" y="1193714"/>
            <a:ext cx="3027729" cy="3326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Group 9"/>
          <p:cNvGrpSpPr/>
          <p:nvPr/>
        </p:nvGrpSpPr>
        <p:grpSpPr>
          <a:xfrm>
            <a:off x="1953845" y="1717880"/>
            <a:ext cx="1133231" cy="1980590"/>
            <a:chOff x="4327451" y="2083981"/>
            <a:chExt cx="1499190" cy="2716620"/>
          </a:xfrm>
        </p:grpSpPr>
        <p:sp>
          <p:nvSpPr>
            <p:cNvPr id="26" name="Rectangle 10"/>
            <p:cNvSpPr/>
            <p:nvPr/>
          </p:nvSpPr>
          <p:spPr>
            <a:xfrm>
              <a:off x="4327452" y="2498651"/>
              <a:ext cx="538493" cy="22328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1B8BA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342900">
                <a:buClrTx/>
                <a:buFontTx/>
                <a:buNone/>
                <a:defRPr/>
              </a:pPr>
              <a:endParaRPr lang="en-US" smtClean="0">
                <a:solidFill>
                  <a:srgbClr val="464547"/>
                </a:solidFill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7" name="Rectangle 11"/>
            <p:cNvSpPr/>
            <p:nvPr/>
          </p:nvSpPr>
          <p:spPr>
            <a:xfrm>
              <a:off x="4922874" y="2498651"/>
              <a:ext cx="393405" cy="22328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1B8BA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342900">
                <a:buClrTx/>
                <a:buFontTx/>
                <a:buNone/>
                <a:defRPr/>
              </a:pPr>
              <a:endParaRPr lang="en-US" smtClean="0">
                <a:solidFill>
                  <a:srgbClr val="464547"/>
                </a:solidFill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8" name="Rectangle 12"/>
            <p:cNvSpPr/>
            <p:nvPr/>
          </p:nvSpPr>
          <p:spPr>
            <a:xfrm>
              <a:off x="4455041" y="2083981"/>
              <a:ext cx="664535" cy="22328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1B8BA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342900">
                <a:buClrTx/>
                <a:buFontTx/>
                <a:buNone/>
                <a:defRPr/>
              </a:pPr>
              <a:endParaRPr lang="en-US" smtClean="0">
                <a:solidFill>
                  <a:srgbClr val="464547"/>
                </a:solidFill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9" name="Rectangle 13"/>
            <p:cNvSpPr/>
            <p:nvPr/>
          </p:nvSpPr>
          <p:spPr>
            <a:xfrm>
              <a:off x="4327452" y="2849525"/>
              <a:ext cx="488763" cy="22328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1B8BA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342900">
                <a:buClrTx/>
                <a:buFontTx/>
                <a:buNone/>
                <a:defRPr/>
              </a:pPr>
              <a:endParaRPr lang="en-US" smtClean="0">
                <a:solidFill>
                  <a:srgbClr val="464547"/>
                </a:solidFill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30" name="Rectangle 14"/>
            <p:cNvSpPr/>
            <p:nvPr/>
          </p:nvSpPr>
          <p:spPr>
            <a:xfrm>
              <a:off x="4873144" y="2849525"/>
              <a:ext cx="528196" cy="22328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1B8BA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342900">
                <a:buClrTx/>
                <a:buFontTx/>
                <a:buNone/>
                <a:defRPr/>
              </a:pPr>
              <a:endParaRPr lang="en-US" smtClean="0">
                <a:solidFill>
                  <a:srgbClr val="464547"/>
                </a:solidFill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31" name="Rectangle 15"/>
            <p:cNvSpPr/>
            <p:nvPr/>
          </p:nvSpPr>
          <p:spPr>
            <a:xfrm>
              <a:off x="4334421" y="3221665"/>
              <a:ext cx="627614" cy="22328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1B8BA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342900">
                <a:buClrTx/>
                <a:buFontTx/>
                <a:buNone/>
                <a:defRPr/>
              </a:pPr>
              <a:endParaRPr lang="en-US" smtClean="0">
                <a:solidFill>
                  <a:srgbClr val="464547"/>
                </a:solidFill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32" name="Rectangle 16"/>
            <p:cNvSpPr/>
            <p:nvPr/>
          </p:nvSpPr>
          <p:spPr>
            <a:xfrm>
              <a:off x="5052180" y="3221665"/>
              <a:ext cx="774461" cy="22328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1B8BA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342900">
                <a:buClrTx/>
                <a:buFontTx/>
                <a:buNone/>
                <a:defRPr/>
              </a:pPr>
              <a:endParaRPr lang="en-US" smtClean="0">
                <a:solidFill>
                  <a:srgbClr val="464547"/>
                </a:solidFill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33" name="Rectangle 17"/>
            <p:cNvSpPr/>
            <p:nvPr/>
          </p:nvSpPr>
          <p:spPr>
            <a:xfrm>
              <a:off x="4327451" y="4183913"/>
              <a:ext cx="538493" cy="22328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1B8BA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342900">
                <a:buClrTx/>
                <a:buFontTx/>
                <a:buNone/>
                <a:defRPr/>
              </a:pPr>
              <a:endParaRPr lang="en-US" smtClean="0">
                <a:solidFill>
                  <a:srgbClr val="464547"/>
                </a:solidFill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34" name="Rectangle 18"/>
            <p:cNvSpPr/>
            <p:nvPr/>
          </p:nvSpPr>
          <p:spPr>
            <a:xfrm>
              <a:off x="4952317" y="4183913"/>
              <a:ext cx="812436" cy="22328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1B8BA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342900">
                <a:buClrTx/>
                <a:buFontTx/>
                <a:buNone/>
                <a:defRPr/>
              </a:pPr>
              <a:endParaRPr lang="en-US" smtClean="0">
                <a:solidFill>
                  <a:srgbClr val="464547"/>
                </a:solidFill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35" name="Rectangle 19"/>
            <p:cNvSpPr/>
            <p:nvPr/>
          </p:nvSpPr>
          <p:spPr>
            <a:xfrm>
              <a:off x="4497570" y="3827721"/>
              <a:ext cx="664535" cy="22328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1B8BA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342900">
                <a:buClrTx/>
                <a:buFontTx/>
                <a:buNone/>
                <a:defRPr/>
              </a:pPr>
              <a:endParaRPr lang="en-US" smtClean="0">
                <a:solidFill>
                  <a:srgbClr val="464547"/>
                </a:solidFill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36" name="Rectangle 20"/>
            <p:cNvSpPr/>
            <p:nvPr/>
          </p:nvSpPr>
          <p:spPr>
            <a:xfrm>
              <a:off x="4327451" y="4577317"/>
              <a:ext cx="538493" cy="22328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1B8BA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342900">
                <a:buClrTx/>
                <a:buFontTx/>
                <a:buNone/>
                <a:defRPr/>
              </a:pPr>
              <a:endParaRPr lang="en-US" smtClean="0">
                <a:solidFill>
                  <a:srgbClr val="464547"/>
                </a:solidFill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37" name="Rectangle 21"/>
            <p:cNvSpPr/>
            <p:nvPr/>
          </p:nvSpPr>
          <p:spPr>
            <a:xfrm>
              <a:off x="4932961" y="4577317"/>
              <a:ext cx="893680" cy="22328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1B8BA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342900">
                <a:buClrTx/>
                <a:buFontTx/>
                <a:buNone/>
                <a:defRPr/>
              </a:pPr>
              <a:endParaRPr lang="en-US" smtClean="0">
                <a:solidFill>
                  <a:srgbClr val="464547"/>
                </a:solidFill>
                <a:latin typeface="Trebuchet MS"/>
                <a:ea typeface="+mn-ea"/>
                <a:cs typeface="+mn-cs"/>
              </a:endParaRPr>
            </a:p>
          </p:txBody>
        </p:sp>
      </p:grpSp>
      <p:pic>
        <p:nvPicPr>
          <p:cNvPr id="38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2967" y="1837827"/>
            <a:ext cx="3711822" cy="2285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9" name="Group 4"/>
          <p:cNvGrpSpPr/>
          <p:nvPr/>
        </p:nvGrpSpPr>
        <p:grpSpPr>
          <a:xfrm>
            <a:off x="5921950" y="2667533"/>
            <a:ext cx="2073188" cy="826283"/>
            <a:chOff x="5192038" y="2367940"/>
            <a:chExt cx="2523995" cy="981152"/>
          </a:xfrm>
        </p:grpSpPr>
        <p:sp>
          <p:nvSpPr>
            <p:cNvPr id="40" name="Rectangle 3"/>
            <p:cNvSpPr/>
            <p:nvPr/>
          </p:nvSpPr>
          <p:spPr>
            <a:xfrm>
              <a:off x="5818339" y="2367940"/>
              <a:ext cx="989557" cy="233890"/>
            </a:xfrm>
            <a:prstGeom prst="rect">
              <a:avLst/>
            </a:prstGeom>
            <a:noFill/>
            <a:ln w="25400" cap="flat" cmpd="sng" algn="ctr">
              <a:solidFill>
                <a:srgbClr val="1B8BA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342900">
                <a:buClrTx/>
                <a:buFontTx/>
                <a:buNone/>
                <a:defRPr/>
              </a:pPr>
              <a:endParaRPr lang="ru-RU" smtClean="0">
                <a:solidFill>
                  <a:srgbClr val="464547"/>
                </a:solidFill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41" name="Rectangle 23"/>
            <p:cNvSpPr/>
            <p:nvPr/>
          </p:nvSpPr>
          <p:spPr>
            <a:xfrm>
              <a:off x="5192038" y="3115202"/>
              <a:ext cx="1409178" cy="233890"/>
            </a:xfrm>
            <a:prstGeom prst="rect">
              <a:avLst/>
            </a:prstGeom>
            <a:noFill/>
            <a:ln w="25400" cap="flat" cmpd="sng" algn="ctr">
              <a:solidFill>
                <a:srgbClr val="1B8BA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342900">
                <a:buClrTx/>
                <a:buFontTx/>
                <a:buNone/>
                <a:defRPr/>
              </a:pPr>
              <a:endParaRPr lang="ru-RU" smtClean="0">
                <a:solidFill>
                  <a:srgbClr val="464547"/>
                </a:solidFill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42" name="Rectangle 24"/>
            <p:cNvSpPr/>
            <p:nvPr/>
          </p:nvSpPr>
          <p:spPr>
            <a:xfrm>
              <a:off x="6645057" y="3115202"/>
              <a:ext cx="1070976" cy="233890"/>
            </a:xfrm>
            <a:prstGeom prst="rect">
              <a:avLst/>
            </a:prstGeom>
            <a:noFill/>
            <a:ln w="25400" cap="flat" cmpd="sng" algn="ctr">
              <a:solidFill>
                <a:srgbClr val="1B8BA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342900">
                <a:buClrTx/>
                <a:buFontTx/>
                <a:buNone/>
                <a:defRPr/>
              </a:pPr>
              <a:endParaRPr lang="ru-RU" smtClean="0">
                <a:solidFill>
                  <a:srgbClr val="464547"/>
                </a:solidFill>
                <a:latin typeface="Trebuchet MS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96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900" y="1041310"/>
            <a:ext cx="3975150" cy="33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4726075" y="1305175"/>
            <a:ext cx="35979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Михаил Романов</a:t>
            </a:r>
            <a:endParaRPr sz="24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8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ведущий программист</a:t>
            </a: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4726075" y="2408325"/>
            <a:ext cx="3597900" cy="1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600" b="1" dirty="0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Образование</a:t>
            </a:r>
            <a:r>
              <a:rPr lang="ru" sz="1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ru" sz="1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60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ИжГТУ, инженер-программист</a:t>
            </a:r>
            <a:endParaRPr sz="1600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600" b="1" dirty="0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Стаж</a:t>
            </a:r>
            <a:r>
              <a:rPr lang="ru" sz="1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ru" sz="1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600" dirty="0" smtClean="0">
                <a:solidFill>
                  <a:srgbClr val="FFFFFF"/>
                </a:solidFill>
                <a:latin typeface="Montserrat Medium"/>
                <a:ea typeface="Montserrat"/>
                <a:cs typeface="Montserrat"/>
                <a:sym typeface="Montserrat Medium"/>
              </a:rPr>
              <a:t>16</a:t>
            </a:r>
            <a:r>
              <a:rPr lang="ru" sz="1600" dirty="0" smtClean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+ </a:t>
            </a:r>
            <a:endParaRPr sz="1600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08" y="1180350"/>
            <a:ext cx="1847082" cy="27827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820050" y="4520050"/>
            <a:ext cx="3000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ru" dirty="0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#НесухиеДоклады</a:t>
            </a:r>
            <a:endParaRPr dirty="0">
              <a:solidFill>
                <a:srgbClr val="0066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4"/>
          <p:cNvPicPr preferRelativeResize="0"/>
          <p:nvPr/>
        </p:nvPicPr>
        <p:blipFill rotWithShape="1">
          <a:blip r:embed="rId3">
            <a:alphaModFix/>
          </a:blip>
          <a:srcRect r="18943" b="26481"/>
          <a:stretch/>
        </p:blipFill>
        <p:spPr>
          <a:xfrm>
            <a:off x="5921950" y="2708175"/>
            <a:ext cx="3222051" cy="24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 txBox="1"/>
          <p:nvPr/>
        </p:nvSpPr>
        <p:spPr>
          <a:xfrm>
            <a:off x="820050" y="707400"/>
            <a:ext cx="76062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sz="24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Template types</a:t>
            </a:r>
            <a:endParaRPr sz="24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820050" y="4520050"/>
            <a:ext cx="3000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ru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#НесухиеДоклады</a:t>
            </a:r>
            <a:endParaRPr>
              <a:solidFill>
                <a:srgbClr val="0066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1788657994"/>
              </p:ext>
            </p:extLst>
          </p:nvPr>
        </p:nvGraphicFramePr>
        <p:xfrm>
          <a:off x="1936611" y="1174350"/>
          <a:ext cx="5373077" cy="3296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2315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A83802E-0DDB-45E8-95DD-A899D42A6D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9A83802E-0DDB-45E8-95DD-A899D42A6D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43DB60-E0B0-4159-BC8E-7795E9086B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dgm id="{1443DB60-E0B0-4159-BC8E-7795E9086B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5FBDBF-342C-436D-9EA3-7D9A45C8A9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dgm id="{275FBDBF-342C-436D-9EA3-7D9A45C8A9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B4F4B34-8198-4B1C-B51A-843C7AE701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9B4F4B34-8198-4B1C-B51A-843C7AE701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493D345-72F4-46EB-ABB7-5DB54CAD20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dgm id="{6493D345-72F4-46EB-ABB7-5DB54CAD20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08C964E-D690-448F-ACF7-E902124AC8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F08C964E-D690-448F-ACF7-E902124AC8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820050" y="1893000"/>
            <a:ext cx="7503900" cy="12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/>
            <a:r>
              <a:rPr lang="en-US" sz="3600" dirty="0" smtClean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DEMO</a:t>
            </a:r>
            <a:endParaRPr lang="ru-RU" sz="36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23970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4"/>
          <p:cNvPicPr preferRelativeResize="0"/>
          <p:nvPr/>
        </p:nvPicPr>
        <p:blipFill rotWithShape="1">
          <a:blip r:embed="rId3">
            <a:alphaModFix/>
          </a:blip>
          <a:srcRect r="18943" b="26481"/>
          <a:stretch/>
        </p:blipFill>
        <p:spPr>
          <a:xfrm>
            <a:off x="5921950" y="2708175"/>
            <a:ext cx="3222051" cy="24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 txBox="1"/>
          <p:nvPr/>
        </p:nvSpPr>
        <p:spPr>
          <a:xfrm>
            <a:off x="820050" y="707400"/>
            <a:ext cx="76062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T4 vs Razor</a:t>
            </a:r>
            <a:endParaRPr sz="24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820050" y="4520050"/>
            <a:ext cx="3000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ru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#НесухиеДоклады</a:t>
            </a:r>
            <a:endParaRPr>
              <a:solidFill>
                <a:srgbClr val="0066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301591"/>
              </p:ext>
            </p:extLst>
          </p:nvPr>
        </p:nvGraphicFramePr>
        <p:xfrm>
          <a:off x="1367690" y="1577707"/>
          <a:ext cx="6791571" cy="2079893"/>
        </p:xfrm>
        <a:graphic>
          <a:graphicData uri="http://schemas.openxmlformats.org/drawingml/2006/table">
            <a:tbl>
              <a:tblPr firstRow="1" bandRow="1">
                <a:tableStyleId>{E9C4710A-28BA-4BA1-B7B3-C6FE74650D8D}</a:tableStyleId>
              </a:tblPr>
              <a:tblGrid>
                <a:gridCol w="2263857">
                  <a:extLst>
                    <a:ext uri="{9D8B030D-6E8A-4147-A177-3AD203B41FA5}">
                      <a16:colId xmlns:a16="http://schemas.microsoft.com/office/drawing/2014/main" val="1902007480"/>
                    </a:ext>
                  </a:extLst>
                </a:gridCol>
                <a:gridCol w="2263857">
                  <a:extLst>
                    <a:ext uri="{9D8B030D-6E8A-4147-A177-3AD203B41FA5}">
                      <a16:colId xmlns:a16="http://schemas.microsoft.com/office/drawing/2014/main" val="2591068103"/>
                    </a:ext>
                  </a:extLst>
                </a:gridCol>
                <a:gridCol w="2263857">
                  <a:extLst>
                    <a:ext uri="{9D8B030D-6E8A-4147-A177-3AD203B41FA5}">
                      <a16:colId xmlns:a16="http://schemas.microsoft.com/office/drawing/2014/main" val="1241282970"/>
                    </a:ext>
                  </a:extLst>
                </a:gridCol>
              </a:tblGrid>
              <a:tr h="312053"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Razor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107306"/>
                  </a:ext>
                </a:extLst>
              </a:tr>
              <a:tr h="436019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Поддержка</a:t>
                      </a:r>
                      <a:r>
                        <a:rPr lang="ru-RU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IDE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Только сторонние (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Devart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, Tangible)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Встроенная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21799"/>
                  </a:ext>
                </a:extLst>
              </a:tr>
              <a:tr h="726049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Типы</a:t>
                      </a:r>
                      <a:r>
                        <a:rPr lang="ru-RU" baseline="0" dirty="0" smtClean="0">
                          <a:solidFill>
                            <a:schemeClr val="tx1"/>
                          </a:solidFill>
                        </a:rPr>
                        <a:t> генераторов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DesignTime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Runtime (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</a:rPr>
                        <a:t>pregenerated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),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Runtime (from template)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Runtime (from template)</a:t>
                      </a:r>
                    </a:p>
                    <a:p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Runtime (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</a:rPr>
                        <a:t>pregenerated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)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896999"/>
                  </a:ext>
                </a:extLst>
              </a:tr>
              <a:tr h="297443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Инфраструктура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Готова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Для отдельных сценариев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284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806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4"/>
          <p:cNvPicPr preferRelativeResize="0"/>
          <p:nvPr/>
        </p:nvPicPr>
        <p:blipFill rotWithShape="1">
          <a:blip r:embed="rId3">
            <a:alphaModFix/>
          </a:blip>
          <a:srcRect r="18943" b="26481"/>
          <a:stretch/>
        </p:blipFill>
        <p:spPr>
          <a:xfrm>
            <a:off x="5921950" y="2708175"/>
            <a:ext cx="3222051" cy="24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 txBox="1"/>
          <p:nvPr/>
        </p:nvSpPr>
        <p:spPr>
          <a:xfrm>
            <a:off x="820050" y="707400"/>
            <a:ext cx="76062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sz="24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AST-based</a:t>
            </a:r>
            <a:endParaRPr sz="24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820050" y="4520050"/>
            <a:ext cx="3000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ru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#НесухиеДоклады</a:t>
            </a:r>
            <a:endParaRPr>
              <a:solidFill>
                <a:srgbClr val="0066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430214" y="1531885"/>
            <a:ext cx="5949064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@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CodeNamespace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(_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namespace.Types.Add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(@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codeUnit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CodeCompileUnit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codeUnit.Namespaces.Add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(@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namespace.Imports.Add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CodeNamespaceImport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csProvider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CSharpCodeProvider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StringWriter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csProvider.GenerateCodeFromCompileUnit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codeUnit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CodeGeneratorOptions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27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820050" y="1893000"/>
            <a:ext cx="7503900" cy="12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/>
            <a:r>
              <a:rPr lang="en-US" sz="3600" dirty="0" smtClean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DEMO</a:t>
            </a:r>
            <a:endParaRPr lang="ru-RU" sz="36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60766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4"/>
          <p:cNvPicPr preferRelativeResize="0"/>
          <p:nvPr/>
        </p:nvPicPr>
        <p:blipFill rotWithShape="1">
          <a:blip r:embed="rId3">
            <a:alphaModFix/>
          </a:blip>
          <a:srcRect r="18943" b="26481"/>
          <a:stretch/>
        </p:blipFill>
        <p:spPr>
          <a:xfrm>
            <a:off x="5921950" y="2708175"/>
            <a:ext cx="3222051" cy="24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 txBox="1"/>
          <p:nvPr/>
        </p:nvSpPr>
        <p:spPr>
          <a:xfrm>
            <a:off x="820050" y="707400"/>
            <a:ext cx="76062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Generators compare</a:t>
            </a:r>
            <a:endParaRPr sz="24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820050" y="4520050"/>
            <a:ext cx="3000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ru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#НесухиеДоклады</a:t>
            </a:r>
            <a:endParaRPr>
              <a:solidFill>
                <a:srgbClr val="0066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703166"/>
              </p:ext>
            </p:extLst>
          </p:nvPr>
        </p:nvGraphicFramePr>
        <p:xfrm>
          <a:off x="406400" y="1247795"/>
          <a:ext cx="7855160" cy="3272255"/>
        </p:xfrm>
        <a:graphic>
          <a:graphicData uri="http://schemas.openxmlformats.org/drawingml/2006/table">
            <a:tbl>
              <a:tblPr firstRow="1" bandRow="1">
                <a:tableStyleId>{E9C4710A-28BA-4BA1-B7B3-C6FE74650D8D}</a:tableStyleId>
              </a:tblPr>
              <a:tblGrid>
                <a:gridCol w="2321168">
                  <a:extLst>
                    <a:ext uri="{9D8B030D-6E8A-4147-A177-3AD203B41FA5}">
                      <a16:colId xmlns:a16="http://schemas.microsoft.com/office/drawing/2014/main" val="2547625199"/>
                    </a:ext>
                  </a:extLst>
                </a:gridCol>
                <a:gridCol w="1606412">
                  <a:extLst>
                    <a:ext uri="{9D8B030D-6E8A-4147-A177-3AD203B41FA5}">
                      <a16:colId xmlns:a16="http://schemas.microsoft.com/office/drawing/2014/main" val="35237246"/>
                    </a:ext>
                  </a:extLst>
                </a:gridCol>
                <a:gridCol w="1963790">
                  <a:extLst>
                    <a:ext uri="{9D8B030D-6E8A-4147-A177-3AD203B41FA5}">
                      <a16:colId xmlns:a16="http://schemas.microsoft.com/office/drawing/2014/main" val="1368162751"/>
                    </a:ext>
                  </a:extLst>
                </a:gridCol>
                <a:gridCol w="1963790">
                  <a:extLst>
                    <a:ext uri="{9D8B030D-6E8A-4147-A177-3AD203B41FA5}">
                      <a16:colId xmlns:a16="http://schemas.microsoft.com/office/drawing/2014/main" val="3875106462"/>
                    </a:ext>
                  </a:extLst>
                </a:gridCol>
              </a:tblGrid>
              <a:tr h="447187"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StringBuilder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Templates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CodeDom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707720"/>
                  </a:ext>
                </a:extLst>
              </a:tr>
              <a:tr h="447187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Набор </a:t>
                      </a:r>
                      <a:r>
                        <a:rPr lang="ru-RU" baseline="0" dirty="0" smtClean="0">
                          <a:solidFill>
                            <a:schemeClr val="tx1"/>
                          </a:solidFill>
                        </a:rPr>
                        <a:t>языков на выходе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Любые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Любые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Ограниченный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235520"/>
                  </a:ext>
                </a:extLst>
              </a:tr>
              <a:tr h="447187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ru-RU" baseline="0" dirty="0" smtClean="0">
                          <a:solidFill>
                            <a:schemeClr val="tx1"/>
                          </a:solidFill>
                        </a:rPr>
                        <a:t> генератор – 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N </a:t>
                      </a:r>
                      <a:r>
                        <a:rPr lang="ru-RU" baseline="0" dirty="0" smtClean="0">
                          <a:solidFill>
                            <a:schemeClr val="tx1"/>
                          </a:solidFill>
                        </a:rPr>
                        <a:t>языков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Нет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Нет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Да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650086"/>
                  </a:ext>
                </a:extLst>
              </a:tr>
              <a:tr h="447187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Сложность разработки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Средняя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Средняя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Высокая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592066"/>
                  </a:ext>
                </a:extLst>
              </a:tr>
              <a:tr h="447187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Сложность поддержки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Высокая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Средняя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Высокая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772074"/>
                  </a:ext>
                </a:extLst>
              </a:tr>
              <a:tr h="447187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Расширение (третьей стороной)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Определяется разработчиком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Определяется разработчиком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Да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799362"/>
                  </a:ext>
                </a:extLst>
              </a:tr>
              <a:tr h="447187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Контроль (</a:t>
                      </a:r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валидация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) выхода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На разработчике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На разработчике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Ограничения модели и генератора 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304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34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/>
        </p:nvSpPr>
        <p:spPr>
          <a:xfrm>
            <a:off x="1219200" y="470500"/>
            <a:ext cx="67056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/>
            <a:r>
              <a:rPr lang="ru-RU" sz="2400" noProof="0" dirty="0" smtClean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Модели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B7B7B7"/>
              </a:solidFill>
              <a:effectLst/>
              <a:uLnTx/>
              <a:uFillTx/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820050" y="4520050"/>
            <a:ext cx="3000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400" b="0" i="0" u="none" strike="noStrike" kern="0" cap="none" spc="0" normalizeH="0" baseline="0" noProof="0">
                <a:ln>
                  <a:noFill/>
                </a:ln>
                <a:solidFill>
                  <a:srgbClr val="0066B2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#НесухиеДоклады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66B2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82500" y="1742099"/>
            <a:ext cx="1927500" cy="1981899"/>
            <a:chOff x="885700" y="1781176"/>
            <a:chExt cx="1927500" cy="1981899"/>
          </a:xfrm>
        </p:grpSpPr>
        <p:sp>
          <p:nvSpPr>
            <p:cNvPr id="110" name="Google Shape;110;p20"/>
            <p:cNvSpPr/>
            <p:nvPr/>
          </p:nvSpPr>
          <p:spPr>
            <a:xfrm>
              <a:off x="885700" y="2998975"/>
              <a:ext cx="1927500" cy="76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lvl="0" algn="ctr"/>
              <a:r>
                <a:rPr lang="en-US" dirty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Parameters set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grpSp>
          <p:nvGrpSpPr>
            <p:cNvPr id="4" name="Группа 3"/>
            <p:cNvGrpSpPr/>
            <p:nvPr/>
          </p:nvGrpSpPr>
          <p:grpSpPr>
            <a:xfrm>
              <a:off x="1309450" y="1781176"/>
              <a:ext cx="1080000" cy="1080000"/>
              <a:chOff x="1309450" y="1781176"/>
              <a:chExt cx="1080000" cy="1080000"/>
            </a:xfrm>
          </p:grpSpPr>
          <p:sp>
            <p:nvSpPr>
              <p:cNvPr id="115" name="Google Shape;115;p20"/>
              <p:cNvSpPr/>
              <p:nvPr/>
            </p:nvSpPr>
            <p:spPr>
              <a:xfrm>
                <a:off x="1309450" y="1781176"/>
                <a:ext cx="1080000" cy="1080000"/>
              </a:xfrm>
              <a:prstGeom prst="ellipse">
                <a:avLst/>
              </a:prstGeom>
              <a:solidFill>
                <a:srgbClr val="0066B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428;p35"/>
              <p:cNvSpPr/>
              <p:nvPr/>
            </p:nvSpPr>
            <p:spPr>
              <a:xfrm>
                <a:off x="1675711" y="2141176"/>
                <a:ext cx="34747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52" extrusionOk="0">
                    <a:moveTo>
                      <a:pt x="0" y="0"/>
                    </a:moveTo>
                    <a:cubicBezTo>
                      <a:pt x="0" y="47"/>
                      <a:pt x="0" y="47"/>
                      <a:pt x="0" y="47"/>
                    </a:cubicBezTo>
                    <a:cubicBezTo>
                      <a:pt x="147" y="47"/>
                      <a:pt x="147" y="47"/>
                      <a:pt x="147" y="47"/>
                    </a:cubicBezTo>
                    <a:cubicBezTo>
                      <a:pt x="147" y="0"/>
                      <a:pt x="147" y="0"/>
                      <a:pt x="147" y="0"/>
                    </a:cubicBezTo>
                    <a:lnTo>
                      <a:pt x="0" y="0"/>
                    </a:lnTo>
                    <a:close/>
                    <a:moveTo>
                      <a:pt x="27" y="33"/>
                    </a:moveTo>
                    <a:cubicBezTo>
                      <a:pt x="22" y="33"/>
                      <a:pt x="18" y="28"/>
                      <a:pt x="18" y="23"/>
                    </a:cubicBezTo>
                    <a:cubicBezTo>
                      <a:pt x="18" y="18"/>
                      <a:pt x="22" y="14"/>
                      <a:pt x="27" y="14"/>
                    </a:cubicBezTo>
                    <a:cubicBezTo>
                      <a:pt x="32" y="14"/>
                      <a:pt x="37" y="18"/>
                      <a:pt x="37" y="23"/>
                    </a:cubicBezTo>
                    <a:cubicBezTo>
                      <a:pt x="37" y="28"/>
                      <a:pt x="32" y="33"/>
                      <a:pt x="27" y="33"/>
                    </a:cubicBezTo>
                    <a:close/>
                    <a:moveTo>
                      <a:pt x="60" y="33"/>
                    </a:moveTo>
                    <a:cubicBezTo>
                      <a:pt x="55" y="33"/>
                      <a:pt x="51" y="28"/>
                      <a:pt x="51" y="23"/>
                    </a:cubicBezTo>
                    <a:cubicBezTo>
                      <a:pt x="51" y="18"/>
                      <a:pt x="55" y="14"/>
                      <a:pt x="60" y="14"/>
                    </a:cubicBezTo>
                    <a:cubicBezTo>
                      <a:pt x="65" y="14"/>
                      <a:pt x="70" y="18"/>
                      <a:pt x="70" y="23"/>
                    </a:cubicBezTo>
                    <a:cubicBezTo>
                      <a:pt x="70" y="28"/>
                      <a:pt x="65" y="33"/>
                      <a:pt x="60" y="33"/>
                    </a:cubicBezTo>
                    <a:close/>
                    <a:moveTo>
                      <a:pt x="0" y="53"/>
                    </a:moveTo>
                    <a:cubicBezTo>
                      <a:pt x="0" y="99"/>
                      <a:pt x="0" y="99"/>
                      <a:pt x="0" y="99"/>
                    </a:cubicBezTo>
                    <a:cubicBezTo>
                      <a:pt x="147" y="99"/>
                      <a:pt x="147" y="99"/>
                      <a:pt x="147" y="99"/>
                    </a:cubicBezTo>
                    <a:cubicBezTo>
                      <a:pt x="147" y="53"/>
                      <a:pt x="147" y="53"/>
                      <a:pt x="147" y="53"/>
                    </a:cubicBezTo>
                    <a:lnTo>
                      <a:pt x="0" y="53"/>
                    </a:lnTo>
                    <a:close/>
                    <a:moveTo>
                      <a:pt x="27" y="85"/>
                    </a:moveTo>
                    <a:cubicBezTo>
                      <a:pt x="22" y="85"/>
                      <a:pt x="18" y="81"/>
                      <a:pt x="18" y="76"/>
                    </a:cubicBezTo>
                    <a:cubicBezTo>
                      <a:pt x="18" y="71"/>
                      <a:pt x="22" y="67"/>
                      <a:pt x="27" y="67"/>
                    </a:cubicBezTo>
                    <a:cubicBezTo>
                      <a:pt x="32" y="67"/>
                      <a:pt x="37" y="71"/>
                      <a:pt x="37" y="76"/>
                    </a:cubicBezTo>
                    <a:cubicBezTo>
                      <a:pt x="37" y="81"/>
                      <a:pt x="32" y="85"/>
                      <a:pt x="27" y="85"/>
                    </a:cubicBezTo>
                    <a:close/>
                    <a:moveTo>
                      <a:pt x="60" y="85"/>
                    </a:moveTo>
                    <a:cubicBezTo>
                      <a:pt x="55" y="85"/>
                      <a:pt x="51" y="81"/>
                      <a:pt x="51" y="76"/>
                    </a:cubicBezTo>
                    <a:cubicBezTo>
                      <a:pt x="51" y="71"/>
                      <a:pt x="55" y="67"/>
                      <a:pt x="60" y="67"/>
                    </a:cubicBezTo>
                    <a:cubicBezTo>
                      <a:pt x="65" y="67"/>
                      <a:pt x="70" y="71"/>
                      <a:pt x="70" y="76"/>
                    </a:cubicBezTo>
                    <a:cubicBezTo>
                      <a:pt x="70" y="81"/>
                      <a:pt x="65" y="85"/>
                      <a:pt x="60" y="85"/>
                    </a:cubicBezTo>
                    <a:close/>
                    <a:moveTo>
                      <a:pt x="0" y="105"/>
                    </a:moveTo>
                    <a:cubicBezTo>
                      <a:pt x="0" y="152"/>
                      <a:pt x="0" y="152"/>
                      <a:pt x="0" y="152"/>
                    </a:cubicBezTo>
                    <a:cubicBezTo>
                      <a:pt x="147" y="152"/>
                      <a:pt x="147" y="152"/>
                      <a:pt x="147" y="152"/>
                    </a:cubicBezTo>
                    <a:cubicBezTo>
                      <a:pt x="147" y="105"/>
                      <a:pt x="147" y="105"/>
                      <a:pt x="147" y="105"/>
                    </a:cubicBezTo>
                    <a:lnTo>
                      <a:pt x="0" y="105"/>
                    </a:lnTo>
                    <a:close/>
                    <a:moveTo>
                      <a:pt x="27" y="138"/>
                    </a:moveTo>
                    <a:cubicBezTo>
                      <a:pt x="22" y="138"/>
                      <a:pt x="18" y="134"/>
                      <a:pt x="18" y="129"/>
                    </a:cubicBezTo>
                    <a:cubicBezTo>
                      <a:pt x="18" y="123"/>
                      <a:pt x="22" y="119"/>
                      <a:pt x="27" y="119"/>
                    </a:cubicBezTo>
                    <a:cubicBezTo>
                      <a:pt x="32" y="119"/>
                      <a:pt x="37" y="123"/>
                      <a:pt x="37" y="129"/>
                    </a:cubicBezTo>
                    <a:cubicBezTo>
                      <a:pt x="37" y="134"/>
                      <a:pt x="32" y="138"/>
                      <a:pt x="27" y="13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" name="Группа 2"/>
          <p:cNvGrpSpPr/>
          <p:nvPr/>
        </p:nvGrpSpPr>
        <p:grpSpPr>
          <a:xfrm>
            <a:off x="2704650" y="1742099"/>
            <a:ext cx="1927500" cy="2067999"/>
            <a:chOff x="2463452" y="1695076"/>
            <a:chExt cx="1927500" cy="2067999"/>
          </a:xfrm>
        </p:grpSpPr>
        <p:sp>
          <p:nvSpPr>
            <p:cNvPr id="112" name="Google Shape;112;p20"/>
            <p:cNvSpPr/>
            <p:nvPr/>
          </p:nvSpPr>
          <p:spPr>
            <a:xfrm>
              <a:off x="2463452" y="2912875"/>
              <a:ext cx="1927500" cy="85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lvl="0" algn="ctr"/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Medium"/>
                  <a:ea typeface="Montserrat Medium"/>
                  <a:cs typeface="Montserrat Medium"/>
                  <a:sym typeface="Montserrat Medium"/>
                </a:rPr>
                <a:t>In</a:t>
              </a:r>
              <a:r>
                <a:rPr kumimoji="0" lang="en-US" sz="1400" b="0" i="0" u="none" strike="noStrike" kern="0" cap="none" spc="0" normalizeH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Medium"/>
                  <a:ea typeface="Montserrat Medium"/>
                  <a:cs typeface="Montserrat Medium"/>
                  <a:sym typeface="Montserrat Medium"/>
                </a:rPr>
                <a:t> code </a:t>
              </a:r>
            </a:p>
            <a:p>
              <a:pPr lvl="0" algn="ctr"/>
              <a:r>
                <a:rPr kumimoji="0" lang="en-US" sz="1400" b="0" i="0" u="none" strike="noStrike" kern="0" cap="none" spc="0" normalizeH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Medium"/>
                  <a:ea typeface="Montserrat Medium"/>
                  <a:cs typeface="Montserrat Medium"/>
                  <a:sym typeface="Montserrat Medium"/>
                </a:rPr>
                <a:t>(special code)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grpSp>
          <p:nvGrpSpPr>
            <p:cNvPr id="2" name="Группа 1"/>
            <p:cNvGrpSpPr/>
            <p:nvPr/>
          </p:nvGrpSpPr>
          <p:grpSpPr>
            <a:xfrm>
              <a:off x="2887202" y="1695076"/>
              <a:ext cx="1080000" cy="1080000"/>
              <a:chOff x="2887202" y="1695076"/>
              <a:chExt cx="1080000" cy="1080000"/>
            </a:xfrm>
          </p:grpSpPr>
          <p:sp>
            <p:nvSpPr>
              <p:cNvPr id="116" name="Google Shape;116;p20"/>
              <p:cNvSpPr/>
              <p:nvPr/>
            </p:nvSpPr>
            <p:spPr>
              <a:xfrm>
                <a:off x="2887202" y="1695076"/>
                <a:ext cx="1080000" cy="1080000"/>
              </a:xfrm>
              <a:prstGeom prst="ellipse">
                <a:avLst/>
              </a:prstGeom>
              <a:solidFill>
                <a:srgbClr val="0066B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406;p35"/>
              <p:cNvSpPr/>
              <p:nvPr/>
            </p:nvSpPr>
            <p:spPr>
              <a:xfrm>
                <a:off x="3188665" y="2055076"/>
                <a:ext cx="477074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14" extrusionOk="0">
                    <a:moveTo>
                      <a:pt x="415" y="314"/>
                    </a:moveTo>
                    <a:lnTo>
                      <a:pt x="0" y="314"/>
                    </a:lnTo>
                    <a:lnTo>
                      <a:pt x="24" y="275"/>
                    </a:lnTo>
                    <a:lnTo>
                      <a:pt x="390" y="275"/>
                    </a:lnTo>
                    <a:lnTo>
                      <a:pt x="415" y="314"/>
                    </a:lnTo>
                    <a:close/>
                    <a:moveTo>
                      <a:pt x="390" y="0"/>
                    </a:moveTo>
                    <a:lnTo>
                      <a:pt x="24" y="0"/>
                    </a:lnTo>
                    <a:lnTo>
                      <a:pt x="24" y="262"/>
                    </a:lnTo>
                    <a:lnTo>
                      <a:pt x="390" y="262"/>
                    </a:lnTo>
                    <a:lnTo>
                      <a:pt x="390" y="0"/>
                    </a:lnTo>
                    <a:close/>
                    <a:moveTo>
                      <a:pt x="58" y="36"/>
                    </a:moveTo>
                    <a:lnTo>
                      <a:pt x="357" y="36"/>
                    </a:lnTo>
                    <a:lnTo>
                      <a:pt x="357" y="225"/>
                    </a:lnTo>
                    <a:lnTo>
                      <a:pt x="58" y="225"/>
                    </a:lnTo>
                    <a:lnTo>
                      <a:pt x="58" y="36"/>
                    </a:lnTo>
                    <a:close/>
                    <a:moveTo>
                      <a:pt x="330" y="61"/>
                    </a:moveTo>
                    <a:lnTo>
                      <a:pt x="85" y="61"/>
                    </a:lnTo>
                    <a:lnTo>
                      <a:pt x="85" y="202"/>
                    </a:lnTo>
                    <a:lnTo>
                      <a:pt x="330" y="202"/>
                    </a:lnTo>
                    <a:lnTo>
                      <a:pt x="330" y="6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" name="Группа 6"/>
          <p:cNvGrpSpPr/>
          <p:nvPr/>
        </p:nvGrpSpPr>
        <p:grpSpPr>
          <a:xfrm>
            <a:off x="6748950" y="1742099"/>
            <a:ext cx="1927500" cy="2067999"/>
            <a:chOff x="6295900" y="1781176"/>
            <a:chExt cx="1927500" cy="2067999"/>
          </a:xfrm>
        </p:grpSpPr>
        <p:sp>
          <p:nvSpPr>
            <p:cNvPr id="113" name="Google Shape;113;p20"/>
            <p:cNvSpPr/>
            <p:nvPr/>
          </p:nvSpPr>
          <p:spPr>
            <a:xfrm>
              <a:off x="6295900" y="2998975"/>
              <a:ext cx="1927500" cy="85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lvl="0" algn="ctr"/>
              <a:r>
                <a:rPr lang="en-US" dirty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DSLs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grpSp>
          <p:nvGrpSpPr>
            <p:cNvPr id="6" name="Группа 5"/>
            <p:cNvGrpSpPr/>
            <p:nvPr/>
          </p:nvGrpSpPr>
          <p:grpSpPr>
            <a:xfrm>
              <a:off x="6719650" y="1781176"/>
              <a:ext cx="1080000" cy="1080000"/>
              <a:chOff x="6719650" y="1781176"/>
              <a:chExt cx="1080000" cy="1080000"/>
            </a:xfrm>
          </p:grpSpPr>
          <p:sp>
            <p:nvSpPr>
              <p:cNvPr id="117" name="Google Shape;117;p20"/>
              <p:cNvSpPr/>
              <p:nvPr/>
            </p:nvSpPr>
            <p:spPr>
              <a:xfrm>
                <a:off x="6719650" y="1781176"/>
                <a:ext cx="1080000" cy="1080000"/>
              </a:xfrm>
              <a:prstGeom prst="ellipse">
                <a:avLst/>
              </a:prstGeom>
              <a:solidFill>
                <a:srgbClr val="0066B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423;p35"/>
              <p:cNvSpPr/>
              <p:nvPr/>
            </p:nvSpPr>
            <p:spPr>
              <a:xfrm>
                <a:off x="7007650" y="2130267"/>
                <a:ext cx="504000" cy="381818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49" extrusionOk="0">
                    <a:moveTo>
                      <a:pt x="159" y="97"/>
                    </a:moveTo>
                    <a:cubicBezTo>
                      <a:pt x="184" y="89"/>
                      <a:pt x="197" y="62"/>
                      <a:pt x="189" y="38"/>
                    </a:cubicBezTo>
                    <a:cubicBezTo>
                      <a:pt x="181" y="13"/>
                      <a:pt x="154" y="0"/>
                      <a:pt x="130" y="8"/>
                    </a:cubicBezTo>
                    <a:cubicBezTo>
                      <a:pt x="117" y="12"/>
                      <a:pt x="108" y="21"/>
                      <a:pt x="103" y="32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72" y="35"/>
                      <a:pt x="64" y="32"/>
                      <a:pt x="56" y="35"/>
                    </a:cubicBezTo>
                    <a:cubicBezTo>
                      <a:pt x="54" y="35"/>
                      <a:pt x="52" y="36"/>
                      <a:pt x="50" y="38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5" y="85"/>
                      <a:pt x="25" y="85"/>
                      <a:pt x="25" y="85"/>
                    </a:cubicBezTo>
                    <a:cubicBezTo>
                      <a:pt x="50" y="67"/>
                      <a:pt x="50" y="67"/>
                      <a:pt x="50" y="67"/>
                    </a:cubicBezTo>
                    <a:cubicBezTo>
                      <a:pt x="50" y="67"/>
                      <a:pt x="50" y="67"/>
                      <a:pt x="50" y="67"/>
                    </a:cubicBezTo>
                    <a:cubicBezTo>
                      <a:pt x="55" y="71"/>
                      <a:pt x="62" y="72"/>
                      <a:pt x="68" y="70"/>
                    </a:cubicBezTo>
                    <a:cubicBezTo>
                      <a:pt x="72" y="69"/>
                      <a:pt x="75" y="66"/>
                      <a:pt x="77" y="63"/>
                    </a:cubicBezTo>
                    <a:cubicBezTo>
                      <a:pt x="103" y="73"/>
                      <a:pt x="103" y="73"/>
                      <a:pt x="103" y="73"/>
                    </a:cubicBezTo>
                    <a:cubicBezTo>
                      <a:pt x="107" y="82"/>
                      <a:pt x="114" y="88"/>
                      <a:pt x="122" y="93"/>
                    </a:cubicBezTo>
                    <a:cubicBezTo>
                      <a:pt x="91" y="128"/>
                      <a:pt x="91" y="128"/>
                      <a:pt x="91" y="128"/>
                    </a:cubicBezTo>
                    <a:cubicBezTo>
                      <a:pt x="39" y="128"/>
                      <a:pt x="39" y="128"/>
                      <a:pt x="39" y="128"/>
                    </a:cubicBezTo>
                    <a:cubicBezTo>
                      <a:pt x="39" y="149"/>
                      <a:pt x="39" y="149"/>
                      <a:pt x="39" y="149"/>
                    </a:cubicBezTo>
                    <a:cubicBezTo>
                      <a:pt x="177" y="149"/>
                      <a:pt x="177" y="149"/>
                      <a:pt x="177" y="149"/>
                    </a:cubicBezTo>
                    <a:cubicBezTo>
                      <a:pt x="177" y="128"/>
                      <a:pt x="177" y="128"/>
                      <a:pt x="177" y="128"/>
                    </a:cubicBezTo>
                    <a:cubicBezTo>
                      <a:pt x="156" y="128"/>
                      <a:pt x="156" y="128"/>
                      <a:pt x="156" y="128"/>
                    </a:cubicBezTo>
                    <a:cubicBezTo>
                      <a:pt x="157" y="97"/>
                      <a:pt x="157" y="97"/>
                      <a:pt x="157" y="97"/>
                    </a:cubicBezTo>
                    <a:cubicBezTo>
                      <a:pt x="158" y="97"/>
                      <a:pt x="159" y="97"/>
                      <a:pt x="159" y="97"/>
                    </a:cubicBezTo>
                    <a:close/>
                    <a:moveTo>
                      <a:pt x="64" y="61"/>
                    </a:moveTo>
                    <a:cubicBezTo>
                      <a:pt x="60" y="62"/>
                      <a:pt x="55" y="60"/>
                      <a:pt x="53" y="55"/>
                    </a:cubicBezTo>
                    <a:cubicBezTo>
                      <a:pt x="52" y="50"/>
                      <a:pt x="54" y="45"/>
                      <a:pt x="59" y="44"/>
                    </a:cubicBezTo>
                    <a:cubicBezTo>
                      <a:pt x="64" y="42"/>
                      <a:pt x="69" y="45"/>
                      <a:pt x="70" y="50"/>
                    </a:cubicBezTo>
                    <a:cubicBezTo>
                      <a:pt x="72" y="54"/>
                      <a:pt x="69" y="59"/>
                      <a:pt x="64" y="61"/>
                    </a:cubicBezTo>
                    <a:close/>
                    <a:moveTo>
                      <a:pt x="121" y="60"/>
                    </a:moveTo>
                    <a:cubicBezTo>
                      <a:pt x="117" y="47"/>
                      <a:pt x="124" y="34"/>
                      <a:pt x="137" y="30"/>
                    </a:cubicBezTo>
                    <a:cubicBezTo>
                      <a:pt x="149" y="26"/>
                      <a:pt x="162" y="33"/>
                      <a:pt x="166" y="45"/>
                    </a:cubicBezTo>
                    <a:cubicBezTo>
                      <a:pt x="170" y="57"/>
                      <a:pt x="164" y="71"/>
                      <a:pt x="151" y="75"/>
                    </a:cubicBezTo>
                    <a:cubicBezTo>
                      <a:pt x="139" y="79"/>
                      <a:pt x="125" y="72"/>
                      <a:pt x="121" y="6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" name="Группа 8"/>
          <p:cNvGrpSpPr/>
          <p:nvPr/>
        </p:nvGrpSpPr>
        <p:grpSpPr>
          <a:xfrm>
            <a:off x="4726800" y="1742099"/>
            <a:ext cx="1927500" cy="2067999"/>
            <a:chOff x="4908400" y="1781176"/>
            <a:chExt cx="1927500" cy="2067999"/>
          </a:xfrm>
        </p:grpSpPr>
        <p:sp>
          <p:nvSpPr>
            <p:cNvPr id="16" name="Google Shape;112;p20"/>
            <p:cNvSpPr/>
            <p:nvPr/>
          </p:nvSpPr>
          <p:spPr>
            <a:xfrm>
              <a:off x="4908400" y="2998975"/>
              <a:ext cx="1927500" cy="85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lvl="0" algn="ctr"/>
              <a:r>
                <a:rPr lang="en-US" dirty="0" smtClean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Source code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grpSp>
          <p:nvGrpSpPr>
            <p:cNvPr id="8" name="Группа 7"/>
            <p:cNvGrpSpPr/>
            <p:nvPr/>
          </p:nvGrpSpPr>
          <p:grpSpPr>
            <a:xfrm>
              <a:off x="5332150" y="1781176"/>
              <a:ext cx="1080000" cy="1080000"/>
              <a:chOff x="5332150" y="1781176"/>
              <a:chExt cx="1080000" cy="1080000"/>
            </a:xfrm>
          </p:grpSpPr>
          <p:sp>
            <p:nvSpPr>
              <p:cNvPr id="17" name="Google Shape;116;p20"/>
              <p:cNvSpPr/>
              <p:nvPr/>
            </p:nvSpPr>
            <p:spPr>
              <a:xfrm>
                <a:off x="5332150" y="1781176"/>
                <a:ext cx="1080000" cy="1080000"/>
              </a:xfrm>
              <a:prstGeom prst="ellipse">
                <a:avLst/>
              </a:prstGeom>
              <a:solidFill>
                <a:srgbClr val="0066B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425;p35"/>
              <p:cNvSpPr/>
              <p:nvPr/>
            </p:nvSpPr>
            <p:spPr>
              <a:xfrm>
                <a:off x="5653689" y="2152085"/>
                <a:ext cx="436923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08" extrusionOk="0">
                    <a:moveTo>
                      <a:pt x="372" y="240"/>
                    </a:moveTo>
                    <a:lnTo>
                      <a:pt x="372" y="0"/>
                    </a:lnTo>
                    <a:lnTo>
                      <a:pt x="0" y="0"/>
                    </a:lnTo>
                    <a:lnTo>
                      <a:pt x="0" y="240"/>
                    </a:lnTo>
                    <a:lnTo>
                      <a:pt x="168" y="240"/>
                    </a:lnTo>
                    <a:lnTo>
                      <a:pt x="168" y="272"/>
                    </a:lnTo>
                    <a:lnTo>
                      <a:pt x="109" y="272"/>
                    </a:lnTo>
                    <a:lnTo>
                      <a:pt x="109" y="308"/>
                    </a:lnTo>
                    <a:lnTo>
                      <a:pt x="263" y="308"/>
                    </a:lnTo>
                    <a:lnTo>
                      <a:pt x="263" y="272"/>
                    </a:lnTo>
                    <a:lnTo>
                      <a:pt x="204" y="272"/>
                    </a:lnTo>
                    <a:lnTo>
                      <a:pt x="204" y="240"/>
                    </a:lnTo>
                    <a:lnTo>
                      <a:pt x="372" y="240"/>
                    </a:lnTo>
                    <a:close/>
                    <a:moveTo>
                      <a:pt x="36" y="204"/>
                    </a:moveTo>
                    <a:lnTo>
                      <a:pt x="36" y="36"/>
                    </a:lnTo>
                    <a:lnTo>
                      <a:pt x="337" y="36"/>
                    </a:lnTo>
                    <a:lnTo>
                      <a:pt x="337" y="204"/>
                    </a:lnTo>
                    <a:lnTo>
                      <a:pt x="36" y="204"/>
                    </a:lnTo>
                    <a:close/>
                    <a:moveTo>
                      <a:pt x="55" y="56"/>
                    </a:moveTo>
                    <a:lnTo>
                      <a:pt x="317" y="56"/>
                    </a:lnTo>
                    <a:lnTo>
                      <a:pt x="317" y="185"/>
                    </a:lnTo>
                    <a:lnTo>
                      <a:pt x="55" y="185"/>
                    </a:lnTo>
                    <a:lnTo>
                      <a:pt x="55" y="5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043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4"/>
          <p:cNvPicPr preferRelativeResize="0"/>
          <p:nvPr/>
        </p:nvPicPr>
        <p:blipFill rotWithShape="1">
          <a:blip r:embed="rId3">
            <a:alphaModFix/>
          </a:blip>
          <a:srcRect r="18943" b="26481"/>
          <a:stretch/>
        </p:blipFill>
        <p:spPr>
          <a:xfrm>
            <a:off x="5921950" y="2708175"/>
            <a:ext cx="3222051" cy="24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 txBox="1"/>
          <p:nvPr/>
        </p:nvSpPr>
        <p:spPr>
          <a:xfrm>
            <a:off x="820050" y="707400"/>
            <a:ext cx="76062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Parameters set</a:t>
            </a:r>
            <a:endParaRPr sz="24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820050" y="4520050"/>
            <a:ext cx="3000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ru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#НесухиеДоклады</a:t>
            </a:r>
            <a:endParaRPr>
              <a:solidFill>
                <a:srgbClr val="0066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31" y="1348298"/>
            <a:ext cx="3772130" cy="239757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883" y="2282198"/>
            <a:ext cx="4129779" cy="231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7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4"/>
          <p:cNvPicPr preferRelativeResize="0"/>
          <p:nvPr/>
        </p:nvPicPr>
        <p:blipFill rotWithShape="1">
          <a:blip r:embed="rId3">
            <a:alphaModFix/>
          </a:blip>
          <a:srcRect r="18943" b="26481"/>
          <a:stretch/>
        </p:blipFill>
        <p:spPr>
          <a:xfrm>
            <a:off x="5921950" y="2708175"/>
            <a:ext cx="3222051" cy="24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 txBox="1"/>
          <p:nvPr/>
        </p:nvSpPr>
        <p:spPr>
          <a:xfrm>
            <a:off x="820050" y="707400"/>
            <a:ext cx="76062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 code</a:t>
            </a:r>
            <a:endParaRPr sz="24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820050" y="4520050"/>
            <a:ext cx="3000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ru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#НесухиеДоклады</a:t>
            </a:r>
            <a:endParaRPr>
              <a:solidFill>
                <a:srgbClr val="0066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322" y="1012604"/>
            <a:ext cx="6300543" cy="33911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761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820050" y="1893000"/>
            <a:ext cx="7503900" cy="12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/>
            <a:r>
              <a:rPr lang="en-US" sz="3600" dirty="0" smtClean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DEMO</a:t>
            </a:r>
            <a:endParaRPr lang="ru-RU" sz="36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54075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l="14595" t="14522"/>
          <a:stretch/>
        </p:blipFill>
        <p:spPr>
          <a:xfrm>
            <a:off x="0" y="-3400"/>
            <a:ext cx="3395001" cy="28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820050" y="672025"/>
            <a:ext cx="4352400" cy="21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lvl="0"/>
            <a:r>
              <a:rPr lang="ru-RU" sz="24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 чем мы сегодня…</a:t>
            </a:r>
            <a:endParaRPr sz="24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4730325" y="1718650"/>
            <a:ext cx="997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01.</a:t>
            </a:r>
            <a:endParaRPr sz="21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5370875" y="1718650"/>
            <a:ext cx="29532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ru-RU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Что такое </a:t>
            </a:r>
            <a:r>
              <a:rPr lang="ru-RU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кодогенерация</a:t>
            </a:r>
            <a:r>
              <a:rPr lang="ru-RU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?</a:t>
            </a:r>
          </a:p>
          <a:p>
            <a:pPr lvl="0"/>
            <a:r>
              <a:rPr lang="ru-RU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Примеры </a:t>
            </a:r>
            <a:r>
              <a:rPr lang="ru-RU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кодогенерации</a:t>
            </a:r>
            <a:endParaRPr lang="ru-RU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4730325" y="2449719"/>
            <a:ext cx="997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02.</a:t>
            </a:r>
            <a:endParaRPr sz="2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5370875" y="2449725"/>
            <a:ext cx="29532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ru-RU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Кодогенерация изнутри</a:t>
            </a:r>
            <a:endParaRPr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4730325" y="3178977"/>
            <a:ext cx="997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03.</a:t>
            </a:r>
            <a:endParaRPr sz="2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5370875" y="3178977"/>
            <a:ext cx="29532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ru-RU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Конкретные решения (чуть подробнее)</a:t>
            </a:r>
            <a:endParaRPr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4730325" y="3908234"/>
            <a:ext cx="997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04.</a:t>
            </a:r>
            <a:endParaRPr sz="2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5370875" y="3908229"/>
            <a:ext cx="29532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ru-RU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Достоинства и недостатки</a:t>
            </a:r>
            <a:endParaRPr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820050" y="4520050"/>
            <a:ext cx="3000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ru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#НесухиеДоклады</a:t>
            </a:r>
            <a:endParaRPr>
              <a:solidFill>
                <a:srgbClr val="0066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4"/>
          <p:cNvPicPr preferRelativeResize="0"/>
          <p:nvPr/>
        </p:nvPicPr>
        <p:blipFill rotWithShape="1">
          <a:blip r:embed="rId3">
            <a:alphaModFix/>
          </a:blip>
          <a:srcRect r="18943" b="26481"/>
          <a:stretch/>
        </p:blipFill>
        <p:spPr>
          <a:xfrm>
            <a:off x="5921950" y="2708175"/>
            <a:ext cx="3222051" cy="24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 txBox="1"/>
          <p:nvPr/>
        </p:nvSpPr>
        <p:spPr>
          <a:xfrm>
            <a:off x="820050" y="707400"/>
            <a:ext cx="76062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Source code</a:t>
            </a:r>
            <a:endParaRPr sz="24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820050" y="4520050"/>
            <a:ext cx="3000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ru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#НесухиеДоклады</a:t>
            </a:r>
            <a:endParaRPr>
              <a:solidFill>
                <a:srgbClr val="0066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20050" y="1496724"/>
            <a:ext cx="4458272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Firstname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LastName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[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ScaffoldColumn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BirthDate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61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4"/>
          <p:cNvPicPr preferRelativeResize="0"/>
          <p:nvPr/>
        </p:nvPicPr>
        <p:blipFill rotWithShape="1">
          <a:blip r:embed="rId3">
            <a:alphaModFix/>
          </a:blip>
          <a:srcRect r="18943" b="26481"/>
          <a:stretch/>
        </p:blipFill>
        <p:spPr>
          <a:xfrm>
            <a:off x="5921950" y="2708175"/>
            <a:ext cx="3222051" cy="24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 txBox="1"/>
          <p:nvPr/>
        </p:nvSpPr>
        <p:spPr>
          <a:xfrm>
            <a:off x="820050" y="707400"/>
            <a:ext cx="76062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DSL</a:t>
            </a:r>
            <a:endParaRPr sz="24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820050" y="4520050"/>
            <a:ext cx="3000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ru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#НесухиеДоклады</a:t>
            </a:r>
            <a:endParaRPr>
              <a:solidFill>
                <a:srgbClr val="0066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76" y="1174350"/>
            <a:ext cx="4334632" cy="1450974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50" y="2625324"/>
            <a:ext cx="4191000" cy="1402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552" y="541664"/>
            <a:ext cx="4126448" cy="433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5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820050" y="1893000"/>
            <a:ext cx="7503900" cy="12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/>
            <a:r>
              <a:rPr lang="ru-RU" sz="3600" dirty="0" smtClean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КОНКРЕТНЫЕ РЕШЕНИЯ</a:t>
            </a:r>
            <a:endParaRPr lang="ru-RU" sz="36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76557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4"/>
          <p:cNvPicPr preferRelativeResize="0"/>
          <p:nvPr/>
        </p:nvPicPr>
        <p:blipFill rotWithShape="1">
          <a:blip r:embed="rId3">
            <a:alphaModFix/>
          </a:blip>
          <a:srcRect r="18943" b="26481"/>
          <a:stretch/>
        </p:blipFill>
        <p:spPr>
          <a:xfrm>
            <a:off x="5921950" y="2708175"/>
            <a:ext cx="3222051" cy="24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 txBox="1"/>
          <p:nvPr/>
        </p:nvSpPr>
        <p:spPr>
          <a:xfrm>
            <a:off x="820050" y="707400"/>
            <a:ext cx="76062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sz="2400" dirty="0" err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.Net</a:t>
            </a:r>
            <a:r>
              <a:rPr lang="en-US" sz="24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Core (</a:t>
            </a:r>
            <a:r>
              <a:rPr lang="en-US" sz="2400" dirty="0" err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dotnet</a:t>
            </a:r>
            <a:r>
              <a:rPr lang="en-US" sz="24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2400" dirty="0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new) templates</a:t>
            </a:r>
            <a:endParaRPr sz="24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820050" y="4520050"/>
            <a:ext cx="3000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ru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#НесухиеДоклады</a:t>
            </a:r>
            <a:endParaRPr>
              <a:solidFill>
                <a:srgbClr val="0066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8236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4"/>
          <p:cNvPicPr preferRelativeResize="0"/>
          <p:nvPr/>
        </p:nvPicPr>
        <p:blipFill rotWithShape="1">
          <a:blip r:embed="rId3">
            <a:alphaModFix/>
          </a:blip>
          <a:srcRect r="18943" b="26481"/>
          <a:stretch/>
        </p:blipFill>
        <p:spPr>
          <a:xfrm>
            <a:off x="5921950" y="2708175"/>
            <a:ext cx="3222051" cy="24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 txBox="1"/>
          <p:nvPr/>
        </p:nvSpPr>
        <p:spPr>
          <a:xfrm>
            <a:off x="820050" y="707400"/>
            <a:ext cx="76062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Compile time generators</a:t>
            </a:r>
            <a:endParaRPr sz="24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820050" y="4520050"/>
            <a:ext cx="3000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ru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#НесухиеДоклады</a:t>
            </a:r>
            <a:endParaRPr>
              <a:solidFill>
                <a:srgbClr val="0066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6160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4"/>
          <p:cNvPicPr preferRelativeResize="0"/>
          <p:nvPr/>
        </p:nvPicPr>
        <p:blipFill rotWithShape="1">
          <a:blip r:embed="rId3">
            <a:alphaModFix/>
          </a:blip>
          <a:srcRect r="18943" b="26481"/>
          <a:stretch/>
        </p:blipFill>
        <p:spPr>
          <a:xfrm>
            <a:off x="5921950" y="2708175"/>
            <a:ext cx="3222051" cy="24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 txBox="1"/>
          <p:nvPr/>
        </p:nvSpPr>
        <p:spPr>
          <a:xfrm>
            <a:off x="820050" y="707400"/>
            <a:ext cx="76062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sz="2400" dirty="0" err="1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ASP.Net</a:t>
            </a:r>
            <a:r>
              <a:rPr lang="en-US" sz="2400" dirty="0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MVC scaffolding</a:t>
            </a:r>
            <a:endParaRPr sz="24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820050" y="4520050"/>
            <a:ext cx="3000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ru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#НесухиеДоклады</a:t>
            </a:r>
            <a:endParaRPr>
              <a:solidFill>
                <a:srgbClr val="0066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0894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820050" y="1893000"/>
            <a:ext cx="7503900" cy="12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/>
            <a:r>
              <a:rPr lang="ru-RU" sz="3600" dirty="0" smtClean="0">
                <a:solidFill>
                  <a:schemeClr val="tx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ДОСТОИНСТВА И НЕДОСТАТКИ</a:t>
            </a:r>
            <a:endParaRPr lang="ru-RU" sz="3600" dirty="0">
              <a:solidFill>
                <a:schemeClr val="tx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777704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3"/>
          <p:cNvPicPr preferRelativeResize="0"/>
          <p:nvPr/>
        </p:nvPicPr>
        <p:blipFill rotWithShape="1">
          <a:blip r:embed="rId3">
            <a:alphaModFix/>
          </a:blip>
          <a:srcRect l="14595" t="14522"/>
          <a:stretch/>
        </p:blipFill>
        <p:spPr>
          <a:xfrm>
            <a:off x="0" y="-3400"/>
            <a:ext cx="3395001" cy="28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3"/>
          <p:cNvSpPr txBox="1"/>
          <p:nvPr/>
        </p:nvSpPr>
        <p:spPr>
          <a:xfrm>
            <a:off x="820050" y="672025"/>
            <a:ext cx="4238700" cy="21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Итого…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Плюсы</a:t>
            </a:r>
            <a:endParaRPr sz="24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77" name="Google Shape;377;p33"/>
          <p:cNvSpPr txBox="1"/>
          <p:nvPr/>
        </p:nvSpPr>
        <p:spPr>
          <a:xfrm>
            <a:off x="820050" y="4520050"/>
            <a:ext cx="3000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ru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#НесухиеДоклады</a:t>
            </a:r>
            <a:endParaRPr>
              <a:solidFill>
                <a:srgbClr val="0066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p33"/>
          <p:cNvSpPr/>
          <p:nvPr/>
        </p:nvSpPr>
        <p:spPr>
          <a:xfrm>
            <a:off x="4730325" y="1718650"/>
            <a:ext cx="997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01.</a:t>
            </a:r>
            <a:endParaRPr sz="21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p33"/>
          <p:cNvSpPr/>
          <p:nvPr/>
        </p:nvSpPr>
        <p:spPr>
          <a:xfrm>
            <a:off x="5370875" y="1718650"/>
            <a:ext cx="29532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ru" dirty="0" smtClean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Уменьшаем количество </a:t>
            </a:r>
            <a:r>
              <a:rPr lang="en-US" dirty="0" smtClean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boilerplate </a:t>
            </a:r>
            <a:r>
              <a:rPr lang="ru-RU" dirty="0" smtClean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код</a:t>
            </a:r>
            <a:endParaRPr sz="14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0" name="Google Shape;380;p33"/>
          <p:cNvSpPr/>
          <p:nvPr/>
        </p:nvSpPr>
        <p:spPr>
          <a:xfrm>
            <a:off x="4730325" y="2449719"/>
            <a:ext cx="997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02.</a:t>
            </a:r>
            <a:endParaRPr sz="2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p33"/>
          <p:cNvSpPr/>
          <p:nvPr/>
        </p:nvSpPr>
        <p:spPr>
          <a:xfrm>
            <a:off x="5370875" y="2449725"/>
            <a:ext cx="29532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Единообразие, стандарты, единые подходы</a:t>
            </a:r>
            <a:endParaRPr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2" name="Google Shape;382;p33"/>
          <p:cNvSpPr/>
          <p:nvPr/>
        </p:nvSpPr>
        <p:spPr>
          <a:xfrm>
            <a:off x="4730325" y="3178977"/>
            <a:ext cx="997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03.</a:t>
            </a:r>
            <a:endParaRPr sz="2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p33"/>
          <p:cNvSpPr/>
          <p:nvPr/>
        </p:nvSpPr>
        <p:spPr>
          <a:xfrm>
            <a:off x="5370875" y="3178977"/>
            <a:ext cx="29532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Отличная база для собственного </a:t>
            </a:r>
            <a:r>
              <a:rPr lang="en-US" dirty="0" smtClean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Framework</a:t>
            </a:r>
            <a:endParaRPr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0"/>
      <p:bldP spid="379" grpId="0"/>
      <p:bldP spid="380" grpId="0"/>
      <p:bldP spid="381" grpId="0"/>
      <p:bldP spid="382" grpId="0"/>
      <p:bldP spid="38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3"/>
          <p:cNvPicPr preferRelativeResize="0"/>
          <p:nvPr/>
        </p:nvPicPr>
        <p:blipFill rotWithShape="1">
          <a:blip r:embed="rId3">
            <a:alphaModFix/>
          </a:blip>
          <a:srcRect l="14595" t="14522"/>
          <a:stretch/>
        </p:blipFill>
        <p:spPr>
          <a:xfrm>
            <a:off x="0" y="-3400"/>
            <a:ext cx="3395001" cy="28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3"/>
          <p:cNvSpPr txBox="1"/>
          <p:nvPr/>
        </p:nvSpPr>
        <p:spPr>
          <a:xfrm>
            <a:off x="820050" y="672025"/>
            <a:ext cx="4238700" cy="21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Итого…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Минусы</a:t>
            </a:r>
            <a:endParaRPr sz="24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77" name="Google Shape;377;p33"/>
          <p:cNvSpPr txBox="1"/>
          <p:nvPr/>
        </p:nvSpPr>
        <p:spPr>
          <a:xfrm>
            <a:off x="820050" y="4520050"/>
            <a:ext cx="3000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ru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#НесухиеДоклады</a:t>
            </a:r>
            <a:endParaRPr>
              <a:solidFill>
                <a:srgbClr val="0066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p33"/>
          <p:cNvSpPr/>
          <p:nvPr/>
        </p:nvSpPr>
        <p:spPr>
          <a:xfrm>
            <a:off x="4730325" y="1718650"/>
            <a:ext cx="997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01.</a:t>
            </a:r>
            <a:endParaRPr sz="21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p33"/>
          <p:cNvSpPr/>
          <p:nvPr/>
        </p:nvSpPr>
        <p:spPr>
          <a:xfrm>
            <a:off x="5370875" y="1718650"/>
            <a:ext cx="29532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ru-RU" dirty="0" smtClean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Кроме своего кода теперь еще и код генератора…</a:t>
            </a:r>
            <a:endParaRPr sz="14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0" name="Google Shape;380;p33"/>
          <p:cNvSpPr/>
          <p:nvPr/>
        </p:nvSpPr>
        <p:spPr>
          <a:xfrm>
            <a:off x="4730325" y="2449719"/>
            <a:ext cx="997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02.</a:t>
            </a:r>
            <a:endParaRPr sz="2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p33"/>
          <p:cNvSpPr/>
          <p:nvPr/>
        </p:nvSpPr>
        <p:spPr>
          <a:xfrm>
            <a:off x="5370875" y="2449725"/>
            <a:ext cx="29532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Не у всего хорошая поддержка (</a:t>
            </a:r>
            <a:r>
              <a:rPr lang="en-US" dirty="0" smtClean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T4 editors</a:t>
            </a:r>
            <a:r>
              <a:rPr lang="ru-RU" dirty="0" smtClean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…</a:t>
            </a:r>
            <a:r>
              <a:rPr lang="en-US" dirty="0" smtClean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)</a:t>
            </a:r>
            <a:endParaRPr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2" name="Google Shape;382;p33"/>
          <p:cNvSpPr/>
          <p:nvPr/>
        </p:nvSpPr>
        <p:spPr>
          <a:xfrm>
            <a:off x="4730325" y="3178977"/>
            <a:ext cx="997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03.</a:t>
            </a:r>
            <a:endParaRPr sz="2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p33"/>
          <p:cNvSpPr/>
          <p:nvPr/>
        </p:nvSpPr>
        <p:spPr>
          <a:xfrm>
            <a:off x="5370875" y="3178977"/>
            <a:ext cx="29532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Сложности с расширением, обновлением, …</a:t>
            </a:r>
            <a:endParaRPr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5845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0"/>
      <p:bldP spid="379" grpId="0"/>
      <p:bldP spid="380" grpId="0"/>
      <p:bldP spid="381" grpId="0"/>
      <p:bldP spid="382" grpId="0"/>
      <p:bldP spid="38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71229" y="2114755"/>
            <a:ext cx="91088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https://github.com/MihailRomanov/TechTalks_CodeGenerators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482527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820050" y="1893000"/>
            <a:ext cx="7503900" cy="12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/>
            <a:r>
              <a:rPr lang="ru-RU" sz="3600" dirty="0" smtClean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ЧТО ТАКОЕ КОДОГЕНЕРАЦИЯ?</a:t>
            </a:r>
            <a:endParaRPr lang="ru-RU" sz="36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900" y="654675"/>
            <a:ext cx="4668100" cy="3884908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6"/>
          <p:cNvSpPr txBox="1"/>
          <p:nvPr/>
        </p:nvSpPr>
        <p:spPr>
          <a:xfrm>
            <a:off x="808275" y="1141575"/>
            <a:ext cx="4973400" cy="17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Спасибо</a:t>
            </a:r>
            <a:br>
              <a:rPr lang="ru" sz="36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ru" sz="36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за внимание!</a:t>
            </a:r>
            <a:endParaRPr sz="36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3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Вопросы?</a:t>
            </a:r>
            <a:endParaRPr sz="3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p36"/>
          <p:cNvSpPr txBox="1"/>
          <p:nvPr/>
        </p:nvSpPr>
        <p:spPr>
          <a:xfrm>
            <a:off x="808275" y="2767450"/>
            <a:ext cx="4578000" cy="11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Готовы к челленджам?</a:t>
            </a:r>
            <a:endParaRPr sz="1800" b="1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Пишите: hrteam@htc-cs.ru </a:t>
            </a:r>
            <a:br>
              <a:rPr lang="ru" sz="18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8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Звоните: +7 (3412) 93-88-61</a:t>
            </a:r>
            <a:endParaRPr sz="18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endParaRPr sz="18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36"/>
          <p:cNvSpPr txBox="1"/>
          <p:nvPr/>
        </p:nvSpPr>
        <p:spPr>
          <a:xfrm>
            <a:off x="808275" y="3986650"/>
            <a:ext cx="30000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#НесухиеДоклады</a:t>
            </a:r>
            <a:endParaRPr sz="1800">
              <a:solidFill>
                <a:srgbClr val="0066B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800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#силацвт</a:t>
            </a:r>
            <a:endParaRPr sz="1800">
              <a:solidFill>
                <a:srgbClr val="0066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4"/>
          <p:cNvPicPr preferRelativeResize="0"/>
          <p:nvPr/>
        </p:nvPicPr>
        <p:blipFill rotWithShape="1">
          <a:blip r:embed="rId3">
            <a:alphaModFix/>
          </a:blip>
          <a:srcRect r="18943" b="26481"/>
          <a:stretch/>
        </p:blipFill>
        <p:spPr>
          <a:xfrm>
            <a:off x="5921950" y="2708175"/>
            <a:ext cx="3222051" cy="24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 txBox="1"/>
          <p:nvPr/>
        </p:nvSpPr>
        <p:spPr>
          <a:xfrm>
            <a:off x="820050" y="707400"/>
            <a:ext cx="76062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ru-RU" sz="24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Кодогенерация и </a:t>
            </a:r>
            <a:r>
              <a:rPr lang="ru-RU" sz="2400" dirty="0" err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метапрограммирование</a:t>
            </a:r>
            <a:endParaRPr sz="24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7" name="Google Shape;307;p24"/>
          <p:cNvSpPr/>
          <p:nvPr/>
        </p:nvSpPr>
        <p:spPr>
          <a:xfrm>
            <a:off x="820050" y="1732800"/>
            <a:ext cx="6283200" cy="26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ru-RU" b="1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Метапрограммирование</a:t>
            </a:r>
            <a:r>
              <a:rPr lang="ru-RU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— вид программирования, связанный с созданием программ, которые </a:t>
            </a:r>
            <a:r>
              <a:rPr lang="ru-RU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порождают другие программы </a:t>
            </a:r>
            <a:r>
              <a:rPr lang="ru-RU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как результат своей </a:t>
            </a:r>
            <a:r>
              <a:rPr lang="ru-RU" dirty="0" smtClean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работы </a:t>
            </a:r>
            <a:r>
              <a:rPr lang="ru-RU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(в частности, на стадии компиляции их исходного кода), либо программ, которые </a:t>
            </a:r>
            <a:r>
              <a:rPr lang="ru-RU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меняют себя </a:t>
            </a:r>
            <a:r>
              <a:rPr lang="ru-RU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во время выполнения (самомодифицирующийся код</a:t>
            </a:r>
            <a:r>
              <a:rPr lang="ru-RU" dirty="0" smtClean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).</a:t>
            </a:r>
          </a:p>
          <a:p>
            <a:pPr lvl="0">
              <a:lnSpc>
                <a:spcPct val="150000"/>
              </a:lnSpc>
            </a:pPr>
            <a:endParaRPr lang="ru-RU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lvl="0" algn="r">
              <a:lnSpc>
                <a:spcPct val="150000"/>
              </a:lnSpc>
            </a:pPr>
            <a:r>
              <a:rPr lang="en-US" dirty="0" smtClean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Wikipedia</a:t>
            </a:r>
            <a:endParaRPr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820050" y="4520050"/>
            <a:ext cx="3000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ru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#НесухиеДоклады</a:t>
            </a:r>
            <a:endParaRPr>
              <a:solidFill>
                <a:srgbClr val="0066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4"/>
          <p:cNvPicPr preferRelativeResize="0"/>
          <p:nvPr/>
        </p:nvPicPr>
        <p:blipFill rotWithShape="1">
          <a:blip r:embed="rId3">
            <a:alphaModFix/>
          </a:blip>
          <a:srcRect r="18943" b="26481"/>
          <a:stretch/>
        </p:blipFill>
        <p:spPr>
          <a:xfrm>
            <a:off x="5921950" y="2708175"/>
            <a:ext cx="3222051" cy="24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 txBox="1"/>
          <p:nvPr/>
        </p:nvSpPr>
        <p:spPr>
          <a:xfrm>
            <a:off x="820050" y="707400"/>
            <a:ext cx="76062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ru-RU" sz="24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Шаблоны проектов и элементов</a:t>
            </a:r>
            <a:endParaRPr sz="24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820050" y="4520050"/>
            <a:ext cx="3000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ru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#НесухиеДоклады</a:t>
            </a:r>
            <a:endParaRPr>
              <a:solidFill>
                <a:srgbClr val="0066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07" y="1342427"/>
            <a:ext cx="3409026" cy="23776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4749" y="1925599"/>
            <a:ext cx="3807985" cy="26456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076" y="1386131"/>
            <a:ext cx="4113309" cy="205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9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4"/>
          <p:cNvPicPr preferRelativeResize="0"/>
          <p:nvPr/>
        </p:nvPicPr>
        <p:blipFill rotWithShape="1">
          <a:blip r:embed="rId3">
            <a:alphaModFix/>
          </a:blip>
          <a:srcRect r="18943" b="26481"/>
          <a:stretch/>
        </p:blipFill>
        <p:spPr>
          <a:xfrm>
            <a:off x="5921950" y="2708175"/>
            <a:ext cx="3222051" cy="24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 txBox="1"/>
          <p:nvPr/>
        </p:nvSpPr>
        <p:spPr>
          <a:xfrm>
            <a:off x="820050" y="707400"/>
            <a:ext cx="76062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ru-RU" sz="24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Генераторы классов POCO, генераторы файлов в VS </a:t>
            </a:r>
            <a:endParaRPr sz="24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820050" y="4520050"/>
            <a:ext cx="3000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ru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#НесухиеДоклады</a:t>
            </a:r>
            <a:endParaRPr>
              <a:solidFill>
                <a:srgbClr val="0066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307;p24"/>
          <p:cNvSpPr/>
          <p:nvPr/>
        </p:nvSpPr>
        <p:spPr>
          <a:xfrm>
            <a:off x="820050" y="1732800"/>
            <a:ext cx="6283200" cy="26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endParaRPr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" name="Google Shape;96;p18"/>
          <p:cNvSpPr/>
          <p:nvPr/>
        </p:nvSpPr>
        <p:spPr>
          <a:xfrm>
            <a:off x="820050" y="2086707"/>
            <a:ext cx="4666350" cy="2651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9999" lvl="0" indent="-294299">
              <a:buClr>
                <a:srgbClr val="0066B2"/>
              </a:buClr>
              <a:buSzPts val="1800"/>
              <a:buFont typeface="Montserrat"/>
              <a:buChar char="●"/>
            </a:pPr>
            <a:r>
              <a:rPr lang="en-US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Management Strongly Typed Class </a:t>
            </a:r>
            <a:r>
              <a:rPr lang="en-US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Generator</a:t>
            </a:r>
          </a:p>
          <a:p>
            <a:pPr marL="179999" lvl="0" indent="-294299">
              <a:buClr>
                <a:srgbClr val="0066B2"/>
              </a:buClr>
              <a:buSzPts val="1800"/>
              <a:buFont typeface="Montserrat"/>
              <a:buChar char="●"/>
            </a:pPr>
            <a:r>
              <a:rPr lang="en-US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EF </a:t>
            </a:r>
            <a:r>
              <a:rPr lang="en-US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generator</a:t>
            </a:r>
          </a:p>
          <a:p>
            <a:pPr marL="179999" lvl="0" indent="-294299">
              <a:buClr>
                <a:srgbClr val="0066B2"/>
              </a:buClr>
              <a:buSzPts val="1800"/>
              <a:buFont typeface="Montserrat"/>
              <a:buChar char="●"/>
            </a:pPr>
            <a:r>
              <a:rPr lang="en-US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SqlMetal</a:t>
            </a:r>
            <a:endParaRPr lang="en-US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lvl="0" indent="-294299">
              <a:buClr>
                <a:srgbClr val="0066B2"/>
              </a:buClr>
              <a:buSzPts val="1800"/>
              <a:buFont typeface="Montserrat"/>
              <a:buChar char="●"/>
            </a:pPr>
            <a:r>
              <a:rPr lang="en-US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XSD</a:t>
            </a:r>
          </a:p>
          <a:p>
            <a:pPr marL="179999" lvl="0" indent="-294299">
              <a:buClr>
                <a:srgbClr val="0066B2"/>
              </a:buClr>
              <a:buSzPts val="1800"/>
              <a:buFont typeface="Montserrat"/>
              <a:buChar char="●"/>
            </a:pPr>
            <a:r>
              <a:rPr lang="en-US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SvcUtil</a:t>
            </a:r>
            <a:endParaRPr lang="en-US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041" y="2616675"/>
            <a:ext cx="3694259" cy="19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6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4"/>
          <p:cNvPicPr preferRelativeResize="0"/>
          <p:nvPr/>
        </p:nvPicPr>
        <p:blipFill rotWithShape="1">
          <a:blip r:embed="rId3">
            <a:alphaModFix/>
          </a:blip>
          <a:srcRect r="18943" b="26481"/>
          <a:stretch/>
        </p:blipFill>
        <p:spPr>
          <a:xfrm>
            <a:off x="5921950" y="2708175"/>
            <a:ext cx="3222051" cy="24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 txBox="1"/>
          <p:nvPr/>
        </p:nvSpPr>
        <p:spPr>
          <a:xfrm>
            <a:off x="820050" y="707400"/>
            <a:ext cx="76062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sz="2400" dirty="0" err="1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ASP.Net</a:t>
            </a:r>
            <a:r>
              <a:rPr lang="en-US" sz="2400" dirty="0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scaffolding</a:t>
            </a:r>
            <a:endParaRPr sz="24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820050" y="4520050"/>
            <a:ext cx="3000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ru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#НесухиеДоклады</a:t>
            </a:r>
            <a:endParaRPr>
              <a:solidFill>
                <a:srgbClr val="0066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86861" y="1665756"/>
            <a:ext cx="4458272" cy="1815882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Firstname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LastName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BirthDate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326" y="1665756"/>
            <a:ext cx="3722135" cy="23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2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4"/>
          <p:cNvPicPr preferRelativeResize="0"/>
          <p:nvPr/>
        </p:nvPicPr>
        <p:blipFill rotWithShape="1">
          <a:blip r:embed="rId3">
            <a:alphaModFix/>
          </a:blip>
          <a:srcRect r="18943" b="26481"/>
          <a:stretch/>
        </p:blipFill>
        <p:spPr>
          <a:xfrm>
            <a:off x="5921950" y="2708175"/>
            <a:ext cx="3222051" cy="24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 txBox="1"/>
          <p:nvPr/>
        </p:nvSpPr>
        <p:spPr>
          <a:xfrm>
            <a:off x="820050" y="707400"/>
            <a:ext cx="76062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sz="2400" dirty="0" err="1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ASP.Net</a:t>
            </a:r>
            <a:r>
              <a:rPr lang="en-US" sz="2400" dirty="0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scaffolding</a:t>
            </a:r>
            <a:endParaRPr sz="24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820050" y="4520050"/>
            <a:ext cx="3000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ru">
                <a:solidFill>
                  <a:srgbClr val="0066B2"/>
                </a:solidFill>
                <a:latin typeface="Montserrat"/>
                <a:ea typeface="Montserrat"/>
                <a:cs typeface="Montserrat"/>
                <a:sym typeface="Montserrat"/>
              </a:rPr>
              <a:t>#НесухиеДоклады</a:t>
            </a:r>
            <a:endParaRPr>
              <a:solidFill>
                <a:srgbClr val="0066B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783" y="454465"/>
            <a:ext cx="2194228" cy="211353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783" y="2820930"/>
            <a:ext cx="3245047" cy="169074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0059" y="1602574"/>
            <a:ext cx="2159508" cy="243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9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1652</Words>
  <Application>Microsoft Office PowerPoint</Application>
  <PresentationFormat>Экран (16:9)</PresentationFormat>
  <Paragraphs>220</Paragraphs>
  <Slides>40</Slides>
  <Notes>39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9" baseType="lpstr">
      <vt:lpstr>Calibri</vt:lpstr>
      <vt:lpstr>Montserrat SemiBold</vt:lpstr>
      <vt:lpstr>Montserrat Medium</vt:lpstr>
      <vt:lpstr>Montserrat ExtraBold</vt:lpstr>
      <vt:lpstr>Trebuchet MS</vt:lpstr>
      <vt:lpstr>Arial</vt:lpstr>
      <vt:lpstr>Consolas</vt:lpstr>
      <vt:lpstr>Montserrat</vt:lpstr>
      <vt:lpstr>Simple Dark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Mihail Romanov</cp:lastModifiedBy>
  <cp:revision>34</cp:revision>
  <dcterms:modified xsi:type="dcterms:W3CDTF">2020-09-30T10:33:48Z</dcterms:modified>
</cp:coreProperties>
</file>